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2"/>
  </p:notesMasterIdLst>
  <p:sldIdLst>
    <p:sldId id="289" r:id="rId2"/>
    <p:sldId id="290" r:id="rId3"/>
    <p:sldId id="339" r:id="rId4"/>
    <p:sldId id="263" r:id="rId5"/>
    <p:sldId id="258" r:id="rId6"/>
    <p:sldId id="296" r:id="rId7"/>
    <p:sldId id="295" r:id="rId8"/>
    <p:sldId id="297" r:id="rId9"/>
    <p:sldId id="298" r:id="rId10"/>
    <p:sldId id="257" r:id="rId11"/>
    <p:sldId id="294" r:id="rId12"/>
    <p:sldId id="304" r:id="rId13"/>
    <p:sldId id="303" r:id="rId14"/>
    <p:sldId id="305" r:id="rId15"/>
    <p:sldId id="306" r:id="rId16"/>
    <p:sldId id="314" r:id="rId17"/>
    <p:sldId id="316" r:id="rId18"/>
    <p:sldId id="307" r:id="rId19"/>
    <p:sldId id="308" r:id="rId20"/>
    <p:sldId id="309" r:id="rId21"/>
    <p:sldId id="310" r:id="rId22"/>
    <p:sldId id="311" r:id="rId23"/>
    <p:sldId id="312" r:id="rId24"/>
    <p:sldId id="313" r:id="rId25"/>
    <p:sldId id="302" r:id="rId26"/>
    <p:sldId id="318" r:id="rId27"/>
    <p:sldId id="299" r:id="rId28"/>
    <p:sldId id="317" r:id="rId29"/>
    <p:sldId id="322" r:id="rId30"/>
    <p:sldId id="323" r:id="rId31"/>
    <p:sldId id="276" r:id="rId32"/>
    <p:sldId id="291" r:id="rId33"/>
    <p:sldId id="264" r:id="rId34"/>
    <p:sldId id="327" r:id="rId35"/>
    <p:sldId id="328" r:id="rId36"/>
    <p:sldId id="329" r:id="rId37"/>
    <p:sldId id="330" r:id="rId38"/>
    <p:sldId id="331" r:id="rId39"/>
    <p:sldId id="324" r:id="rId40"/>
    <p:sldId id="333" r:id="rId41"/>
    <p:sldId id="334" r:id="rId42"/>
    <p:sldId id="335" r:id="rId43"/>
    <p:sldId id="326" r:id="rId44"/>
    <p:sldId id="337" r:id="rId45"/>
    <p:sldId id="338" r:id="rId46"/>
    <p:sldId id="278" r:id="rId47"/>
    <p:sldId id="319" r:id="rId48"/>
    <p:sldId id="315" r:id="rId49"/>
    <p:sldId id="320" r:id="rId50"/>
    <p:sldId id="300" r:id="rId51"/>
    <p:sldId id="293" r:id="rId52"/>
    <p:sldId id="292" r:id="rId53"/>
    <p:sldId id="259" r:id="rId54"/>
    <p:sldId id="260" r:id="rId55"/>
    <p:sldId id="262" r:id="rId56"/>
    <p:sldId id="336" r:id="rId57"/>
    <p:sldId id="265" r:id="rId58"/>
    <p:sldId id="266" r:id="rId59"/>
    <p:sldId id="301" r:id="rId60"/>
    <p:sldId id="268" r:id="rId61"/>
    <p:sldId id="269" r:id="rId62"/>
    <p:sldId id="325" r:id="rId63"/>
    <p:sldId id="271" r:id="rId64"/>
    <p:sldId id="272" r:id="rId65"/>
    <p:sldId id="273" r:id="rId66"/>
    <p:sldId id="274" r:id="rId67"/>
    <p:sldId id="275" r:id="rId68"/>
    <p:sldId id="332" r:id="rId69"/>
    <p:sldId id="277" r:id="rId70"/>
    <p:sldId id="279" r:id="rId71"/>
    <p:sldId id="280" r:id="rId72"/>
    <p:sldId id="281" r:id="rId73"/>
    <p:sldId id="282" r:id="rId74"/>
    <p:sldId id="283" r:id="rId75"/>
    <p:sldId id="284" r:id="rId76"/>
    <p:sldId id="285" r:id="rId77"/>
    <p:sldId id="286" r:id="rId78"/>
    <p:sldId id="287" r:id="rId79"/>
    <p:sldId id="288" r:id="rId80"/>
    <p:sldId id="256" r:id="rId81"/>
  </p:sldIdLst>
  <p:sldSz cx="18288000" cy="10287000"/>
  <p:notesSz cx="6858000" cy="9144000"/>
  <p:embeddedFontLst>
    <p:embeddedFont>
      <p:font typeface="Calibri" panose="020F0502020204030204" pitchFamily="34" charset="0"/>
      <p:regular r:id="rId83"/>
      <p:bold r:id="rId84"/>
      <p:italic r:id="rId85"/>
      <p:boldItalic r:id="rId86"/>
    </p:embeddedFont>
    <p:embeddedFont>
      <p:font typeface="Roboto" panose="020B0604020202020204" charset="0"/>
      <p:regular r:id="rId87"/>
      <p:bold r:id="rId88"/>
      <p:italic r:id="rId89"/>
      <p:boldItalic r:id="rId90"/>
    </p:embeddedFont>
    <p:embeddedFont>
      <p:font typeface="Playfair Display Black" panose="020B0604020202020204" charset="0"/>
      <p:bold r:id="rId91"/>
      <p:boldItalic r:id="rId92"/>
    </p:embeddedFont>
    <p:embeddedFont>
      <p:font typeface="Cambria Math" panose="02040503050406030204" pitchFamily="18" charset="0"/>
      <p:regular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73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64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71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24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08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38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18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1159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13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43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4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121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350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265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474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525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110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838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7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1414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063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07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602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93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758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670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083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8397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326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777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428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290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014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612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124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958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934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54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154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29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564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975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445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503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900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742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267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8373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0" name="Google Shape;97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8" name="Google Shape;112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8" name="Google Shape;11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7" name="Google Shape;12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3" name="Google Shape;129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100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36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8.png"/><Relationship Id="rId2" Type="http://schemas.openxmlformats.org/officeDocument/2006/relationships/notesSlide" Target="../notesSlides/notesSlide77.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41"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8" Type="http://schemas.openxmlformats.org/officeDocument/2006/relationships/image" Target="../media/image59.png"/><Relationship Id="rId3" Type="http://schemas.openxmlformats.org/officeDocument/2006/relationships/image" Target="../media/image54.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438149" y="1983715"/>
            <a:ext cx="14861244" cy="2603790"/>
          </a:xfrm>
          <a:prstGeom prst="rect">
            <a:avLst/>
          </a:prstGeom>
          <a:noFill/>
          <a:ln>
            <a:noFill/>
          </a:ln>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vi-VN" sz="6600" smtClean="0">
                <a:solidFill>
                  <a:srgbClr val="0B1320"/>
                </a:solidFill>
                <a:latin typeface="Arial" panose="020B0604020202020204" pitchFamily="34" charset="0"/>
                <a:cs typeface="Arial" panose="020B0604020202020204" pitchFamily="34" charset="0"/>
                <a:sym typeface="Playfair Display Black"/>
              </a:rPr>
              <a:t>BÁO CÁO BÀI TẬP LỚN </a:t>
            </a:r>
          </a:p>
          <a:p>
            <a:pPr marL="0" marR="0" lvl="0" indent="0" algn="ctr" rtl="0">
              <a:lnSpc>
                <a:spcPct val="119998"/>
              </a:lnSpc>
              <a:spcBef>
                <a:spcPts val="0"/>
              </a:spcBef>
              <a:spcAft>
                <a:spcPts val="0"/>
              </a:spcAft>
              <a:buNone/>
            </a:pPr>
            <a:r>
              <a:rPr lang="vi-VN" sz="6600" smtClean="0">
                <a:solidFill>
                  <a:srgbClr val="0B1320"/>
                </a:solidFill>
                <a:latin typeface="Arial" panose="020B0604020202020204" pitchFamily="34" charset="0"/>
                <a:cs typeface="Arial" panose="020B0604020202020204" pitchFamily="34" charset="0"/>
                <a:sym typeface="Playfair Display Black"/>
              </a:rPr>
              <a:t>THIẾT KẾ HỆ THỐNG NHÚNG</a:t>
            </a:r>
          </a:p>
          <a:p>
            <a:pPr marL="0" marR="0" lvl="0" indent="0" algn="l" rtl="0">
              <a:lnSpc>
                <a:spcPct val="119998"/>
              </a:lnSpc>
              <a:spcBef>
                <a:spcPts val="0"/>
              </a:spcBef>
              <a:spcAft>
                <a:spcPts val="0"/>
              </a:spcAft>
              <a:buNone/>
            </a:pPr>
            <a:endParaRPr sz="900">
              <a:latin typeface="Arial" panose="020B0604020202020204" pitchFamily="34" charset="0"/>
              <a:cs typeface="Arial" panose="020B0604020202020204" pitchFamily="34" charset="0"/>
            </a:endParaRPr>
          </a:p>
        </p:txBody>
      </p:sp>
      <p:grpSp>
        <p:nvGrpSpPr>
          <p:cNvPr id="91" name="Google Shape;91;p13"/>
          <p:cNvGrpSpPr/>
          <p:nvPr/>
        </p:nvGrpSpPr>
        <p:grpSpPr>
          <a:xfrm>
            <a:off x="14873803" y="6935617"/>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 name="Google Shape;90;p13"/>
          <p:cNvSpPr txBox="1"/>
          <p:nvPr/>
        </p:nvSpPr>
        <p:spPr>
          <a:xfrm>
            <a:off x="1794874" y="4618258"/>
            <a:ext cx="14861244" cy="3656386"/>
          </a:xfrm>
          <a:prstGeom prst="rect">
            <a:avLst/>
          </a:prstGeom>
          <a:noFill/>
          <a:ln>
            <a:noFill/>
          </a:ln>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vi-VN" sz="6600" smtClean="0">
                <a:solidFill>
                  <a:srgbClr val="0B1320"/>
                </a:solidFill>
                <a:latin typeface="Arial" panose="020B0604020202020204" pitchFamily="34" charset="0"/>
                <a:cs typeface="Arial" panose="020B0604020202020204" pitchFamily="34" charset="0"/>
                <a:sym typeface="Playfair Display Black"/>
              </a:rPr>
              <a:t>GIẢNG VIÊN HƯỚNG DẪN: </a:t>
            </a:r>
          </a:p>
          <a:p>
            <a:pPr marL="0" marR="0" lvl="0" indent="0" algn="ctr" rtl="0">
              <a:lnSpc>
                <a:spcPct val="119998"/>
              </a:lnSpc>
              <a:spcBef>
                <a:spcPts val="0"/>
              </a:spcBef>
              <a:spcAft>
                <a:spcPts val="0"/>
              </a:spcAft>
              <a:buNone/>
            </a:pPr>
            <a:r>
              <a:rPr lang="vi-VN" sz="6600" smtClean="0">
                <a:solidFill>
                  <a:srgbClr val="0B1320"/>
                </a:solidFill>
                <a:latin typeface="Arial" panose="020B0604020202020204" pitchFamily="34" charset="0"/>
                <a:cs typeface="Arial" panose="020B0604020202020204" pitchFamily="34" charset="0"/>
                <a:sym typeface="Playfair Display Black"/>
              </a:rPr>
              <a:t>PGS.TS. Trương Quang Vinh</a:t>
            </a:r>
          </a:p>
          <a:p>
            <a:pPr marL="0" marR="0" lvl="0" indent="0" algn="ctr" rtl="0">
              <a:lnSpc>
                <a:spcPct val="119998"/>
              </a:lnSpc>
              <a:spcBef>
                <a:spcPts val="0"/>
              </a:spcBef>
              <a:spcAft>
                <a:spcPts val="0"/>
              </a:spcAft>
              <a:buNone/>
            </a:pPr>
            <a:r>
              <a:rPr lang="vi-VN" sz="6600" smtClean="0">
                <a:solidFill>
                  <a:srgbClr val="0B1320"/>
                </a:solidFill>
                <a:latin typeface="Arial" panose="020B0604020202020204" pitchFamily="34" charset="0"/>
                <a:cs typeface="Arial" panose="020B0604020202020204" pitchFamily="34" charset="0"/>
                <a:sym typeface="Playfair Display Black"/>
              </a:rPr>
              <a:t>ĐỀ TÀI: BỘ SẠC THÔNG MINH</a:t>
            </a:r>
            <a:endParaRPr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06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14"/>
          <p:cNvSpPr txBox="1"/>
          <p:nvPr/>
        </p:nvSpPr>
        <p:spPr>
          <a:xfrm>
            <a:off x="861603" y="3049206"/>
            <a:ext cx="7070285" cy="4001095"/>
          </a:xfrm>
          <a:prstGeom prst="rect">
            <a:avLst/>
          </a:prstGeom>
          <a:noFill/>
          <a:ln>
            <a:noFill/>
          </a:ln>
        </p:spPr>
        <p:txBody>
          <a:bodyPr spcFirstLastPara="1" wrap="square" lIns="0" tIns="0" rIns="0" bIns="0" anchor="t" anchorCtr="0">
            <a:spAutoFit/>
          </a:bodyPr>
          <a:lstStyle/>
          <a:p>
            <a:pPr marL="457200" lvl="0" indent="-457200">
              <a:lnSpc>
                <a:spcPct val="130010"/>
              </a:lnSpc>
              <a:buFont typeface="Arial" panose="020B0604020202020204" pitchFamily="34" charset="0"/>
              <a:buChar char="•"/>
            </a:pPr>
            <a:r>
              <a:rPr lang="vi-VN" sz="4000"/>
              <a:t>C</a:t>
            </a:r>
            <a:r>
              <a:rPr lang="en-US" sz="4000" smtClean="0"/>
              <a:t>ác </a:t>
            </a:r>
            <a:r>
              <a:rPr lang="en-US" sz="4000"/>
              <a:t>khối Tranformer, Recfilter, Filter, Voltage Regulator, </a:t>
            </a:r>
            <a:r>
              <a:rPr lang="en-US" sz="4000"/>
              <a:t>AC/DC </a:t>
            </a:r>
            <a:r>
              <a:rPr lang="en-US" sz="4000" smtClean="0"/>
              <a:t>Converter</a:t>
            </a:r>
            <a:endParaRPr lang="vi-VN" sz="4000" smtClean="0"/>
          </a:p>
          <a:p>
            <a:pPr marL="457200" lvl="0" indent="-457200">
              <a:lnSpc>
                <a:spcPct val="130010"/>
              </a:lnSpc>
              <a:buFont typeface="Arial" panose="020B0604020202020204" pitchFamily="34" charset="0"/>
              <a:buChar char="•"/>
            </a:pPr>
            <a:r>
              <a:rPr lang="vi-VN" sz="4000" smtClean="0"/>
              <a:t>Khối Battery status Monitor</a:t>
            </a:r>
          </a:p>
          <a:p>
            <a:pPr marL="457200" lvl="0" indent="-457200">
              <a:lnSpc>
                <a:spcPct val="130010"/>
              </a:lnSpc>
              <a:buFont typeface="Arial" panose="020B0604020202020204" pitchFamily="34" charset="0"/>
              <a:buChar char="•"/>
            </a:pPr>
            <a:r>
              <a:rPr lang="vi-VN" sz="4000" smtClean="0"/>
              <a:t>Khối Asm/C Program</a:t>
            </a:r>
            <a:endParaRPr sz="4000"/>
          </a:p>
        </p:txBody>
      </p:sp>
      <p:sp>
        <p:nvSpPr>
          <p:cNvPr id="121" name="Google Shape;121;p14"/>
          <p:cNvSpPr txBox="1"/>
          <p:nvPr/>
        </p:nvSpPr>
        <p:spPr>
          <a:xfrm>
            <a:off x="659505" y="1027143"/>
            <a:ext cx="6910589" cy="886397"/>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4800" b="0" i="0" u="none" strike="noStrike" cap="none" smtClean="0">
                <a:solidFill>
                  <a:srgbClr val="0B1320"/>
                </a:solidFill>
                <a:latin typeface="Roboto" panose="020B0604020202020204" charset="0"/>
                <a:ea typeface="Roboto" panose="020B0604020202020204" charset="0"/>
                <a:cs typeface="Playfair Display Black"/>
                <a:sym typeface="Playfair Display Black"/>
              </a:rPr>
              <a:t>Mô tả các khối chính</a:t>
            </a:r>
            <a:endParaRPr sz="800">
              <a:latin typeface="Roboto" panose="020B0604020202020204" charset="0"/>
              <a:ea typeface="Roboto" panose="020B0604020202020204" charset="0"/>
            </a:endParaRPr>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6" name="Picture 35"/>
          <p:cNvPicPr/>
          <p:nvPr/>
        </p:nvPicPr>
        <p:blipFill>
          <a:blip r:embed="rId3">
            <a:extLst>
              <a:ext uri="{28A0092B-C50C-407E-A947-70E740481C1C}">
                <a14:useLocalDpi xmlns:a14="http://schemas.microsoft.com/office/drawing/2010/main" val="0"/>
              </a:ext>
            </a:extLst>
          </a:blip>
          <a:stretch>
            <a:fillRect/>
          </a:stretch>
        </p:blipFill>
        <p:spPr>
          <a:xfrm>
            <a:off x="9679435" y="1650722"/>
            <a:ext cx="7220915" cy="7050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4247793" y="254103"/>
            <a:ext cx="13860424" cy="12187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vi-VN" sz="6600" b="0" i="0" u="none" strike="noStrike" cap="none" smtClean="0">
                <a:solidFill>
                  <a:srgbClr val="0B1320"/>
                </a:solidFill>
                <a:latin typeface="Roboto" panose="020B0604020202020204" charset="0"/>
                <a:ea typeface="Roboto" panose="020B0604020202020204" charset="0"/>
                <a:cs typeface="Playfair Display Black"/>
                <a:sym typeface="Playfair Display Black"/>
              </a:rPr>
              <a:t>Phân chia phần mềm và phần cứng</a:t>
            </a:r>
            <a:endParaRPr sz="1050">
              <a:latin typeface="Roboto" panose="020B0604020202020204" charset="0"/>
              <a:ea typeface="Roboto" panose="020B0604020202020204" charset="0"/>
            </a:endParaRPr>
          </a:p>
        </p:txBody>
      </p:sp>
      <p:sp>
        <p:nvSpPr>
          <p:cNvPr id="1029" name="Google Shape;1029;p40"/>
          <p:cNvSpPr txBox="1"/>
          <p:nvPr/>
        </p:nvSpPr>
        <p:spPr>
          <a:xfrm>
            <a:off x="9547944" y="6478291"/>
            <a:ext cx="3364925"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4400" b="1" i="0" u="none" strike="noStrike" cap="none" smtClean="0">
                <a:solidFill>
                  <a:srgbClr val="0B1320"/>
                </a:solidFill>
                <a:latin typeface="Roboto"/>
                <a:ea typeface="Roboto"/>
                <a:cs typeface="Roboto"/>
                <a:sym typeface="Roboto"/>
              </a:rPr>
              <a:t>Phần mềm</a:t>
            </a:r>
            <a:endParaRPr sz="2000"/>
          </a:p>
        </p:txBody>
      </p:sp>
      <p:sp>
        <p:nvSpPr>
          <p:cNvPr id="1030" name="Google Shape;1030;p40"/>
          <p:cNvSpPr txBox="1"/>
          <p:nvPr/>
        </p:nvSpPr>
        <p:spPr>
          <a:xfrm>
            <a:off x="466461" y="7966705"/>
            <a:ext cx="14062539" cy="603242"/>
          </a:xfrm>
          <a:prstGeom prst="rect">
            <a:avLst/>
          </a:prstGeom>
          <a:noFill/>
          <a:ln>
            <a:noFill/>
          </a:ln>
        </p:spPr>
        <p:txBody>
          <a:bodyPr spcFirstLastPara="1" wrap="square" lIns="0" tIns="0" rIns="0" bIns="0" anchor="t" anchorCtr="0">
            <a:spAutoFit/>
          </a:bodyPr>
          <a:lstStyle/>
          <a:p>
            <a:pPr lvl="0">
              <a:lnSpc>
                <a:spcPct val="140016"/>
              </a:lnSpc>
            </a:pPr>
            <a:r>
              <a:rPr lang="vi-VN" sz="2800" smtClean="0">
                <a:latin typeface="Roboto" panose="020B0604020202020204" charset="0"/>
                <a:ea typeface="Roboto" panose="020B0604020202020204" charset="0"/>
              </a:rPr>
              <a:t>C</a:t>
            </a:r>
            <a:r>
              <a:rPr lang="en-US" sz="2800" smtClean="0">
                <a:latin typeface="Roboto" panose="020B0604020202020204" charset="0"/>
                <a:ea typeface="Roboto" panose="020B0604020202020204" charset="0"/>
              </a:rPr>
              <a:t>ác </a:t>
            </a:r>
            <a:r>
              <a:rPr lang="en-US" sz="2800">
                <a:latin typeface="Roboto" panose="020B0604020202020204" charset="0"/>
                <a:ea typeface="Roboto" panose="020B0604020202020204" charset="0"/>
              </a:rPr>
              <a:t>giao diện, driver để giao tiếp với vi xử lý, các chương trình, thuật toán của </a:t>
            </a:r>
            <a:r>
              <a:rPr lang="en-US" sz="2800">
                <a:latin typeface="Roboto" panose="020B0604020202020204" charset="0"/>
                <a:ea typeface="Roboto" panose="020B0604020202020204" charset="0"/>
              </a:rPr>
              <a:t>hệ </a:t>
            </a:r>
            <a:r>
              <a:rPr lang="en-US" sz="2800" smtClean="0">
                <a:latin typeface="Roboto" panose="020B0604020202020204" charset="0"/>
                <a:ea typeface="Roboto" panose="020B0604020202020204" charset="0"/>
              </a:rPr>
              <a:t>thống</a:t>
            </a:r>
            <a:endParaRPr sz="2800">
              <a:latin typeface="Roboto" panose="020B0604020202020204" charset="0"/>
              <a:ea typeface="Roboto" panose="020B0604020202020204" charset="0"/>
            </a:endParaRPr>
          </a:p>
        </p:txBody>
      </p:sp>
      <p:sp>
        <p:nvSpPr>
          <p:cNvPr id="1038" name="Google Shape;1038;p40"/>
          <p:cNvSpPr txBox="1"/>
          <p:nvPr/>
        </p:nvSpPr>
        <p:spPr>
          <a:xfrm>
            <a:off x="5660194" y="2904649"/>
            <a:ext cx="3364925"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4400" b="1" i="0" u="none" strike="noStrike" cap="none" smtClean="0">
                <a:solidFill>
                  <a:srgbClr val="0B1320"/>
                </a:solidFill>
                <a:latin typeface="Roboto"/>
                <a:ea typeface="Roboto"/>
                <a:cs typeface="Roboto"/>
                <a:sym typeface="Roboto"/>
              </a:rPr>
              <a:t>Phần cứng</a:t>
            </a:r>
            <a:endParaRPr sz="2000"/>
          </a:p>
        </p:txBody>
      </p:sp>
      <p:sp>
        <p:nvSpPr>
          <p:cNvPr id="1040" name="Google Shape;1040;p40"/>
          <p:cNvSpPr txBox="1"/>
          <p:nvPr/>
        </p:nvSpPr>
        <p:spPr>
          <a:xfrm>
            <a:off x="5351995" y="4453053"/>
            <a:ext cx="12298051" cy="1206484"/>
          </a:xfrm>
          <a:prstGeom prst="rect">
            <a:avLst/>
          </a:prstGeom>
          <a:noFill/>
          <a:ln>
            <a:noFill/>
          </a:ln>
        </p:spPr>
        <p:txBody>
          <a:bodyPr spcFirstLastPara="1" wrap="square" lIns="0" tIns="0" rIns="0" bIns="0" anchor="t" anchorCtr="0">
            <a:spAutoFit/>
          </a:bodyPr>
          <a:lstStyle/>
          <a:p>
            <a:pPr lvl="0">
              <a:lnSpc>
                <a:spcPct val="140016"/>
              </a:lnSpc>
            </a:pPr>
            <a:r>
              <a:rPr lang="vi-VN" sz="2800">
                <a:latin typeface="Roboto" panose="020B0604020202020204" charset="0"/>
                <a:ea typeface="Roboto" panose="020B0604020202020204" charset="0"/>
              </a:rPr>
              <a:t>Vi</a:t>
            </a:r>
            <a:r>
              <a:rPr lang="en-US" sz="2800" smtClean="0">
                <a:latin typeface="Roboto" panose="020B0604020202020204" charset="0"/>
                <a:ea typeface="Roboto" panose="020B0604020202020204" charset="0"/>
              </a:rPr>
              <a:t> </a:t>
            </a:r>
            <a:r>
              <a:rPr lang="en-US" sz="2800">
                <a:latin typeface="Roboto" panose="020B0604020202020204" charset="0"/>
                <a:ea typeface="Roboto" panose="020B0604020202020204" charset="0"/>
              </a:rPr>
              <a:t>xử lý, mạch biến áp, mạch chỉnh lưu, mạch lọc, mạch ổn áp, mạch chuyển đổi AC/DC, mạch sạc, mạch kiểm soát pin, màn hình LCD, loa, các nút nhấn.</a:t>
            </a:r>
            <a:endParaRPr sz="2800">
              <a:latin typeface="Roboto" panose="020B0604020202020204" charset="0"/>
              <a:ea typeface="Roboto" panose="020B0604020202020204" charset="0"/>
            </a:endParaRPr>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40"/>
          <p:cNvGrpSpPr/>
          <p:nvPr/>
        </p:nvGrpSpPr>
        <p:grpSpPr>
          <a:xfrm>
            <a:off x="8193538" y="7204193"/>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0" name="Google Shape;1050;p40"/>
          <p:cNvCxnSpPr/>
          <p:nvPr/>
        </p:nvCxnSpPr>
        <p:spPr>
          <a:xfrm rot="-15209">
            <a:off x="64" y="7371754"/>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51" name="Google Shape;1051;p40"/>
          <p:cNvCxnSpPr/>
          <p:nvPr/>
        </p:nvCxnSpPr>
        <p:spPr>
          <a:xfrm rot="24429">
            <a:off x="4434352" y="7358400"/>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2" name="Google Shape;1052;p40"/>
          <p:cNvGrpSpPr/>
          <p:nvPr/>
        </p:nvGrpSpPr>
        <p:grpSpPr>
          <a:xfrm>
            <a:off x="4062015" y="7176160"/>
            <a:ext cx="371556" cy="373221"/>
            <a:chOff x="1813" y="0"/>
            <a:chExt cx="809173" cy="812800"/>
          </a:xfrm>
        </p:grpSpPr>
        <p:sp>
          <p:nvSpPr>
            <p:cNvPr id="1053" name="Google Shape;105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5" name="Google Shape;1055;p40"/>
          <p:cNvCxnSpPr/>
          <p:nvPr/>
        </p:nvCxnSpPr>
        <p:spPr>
          <a:xfrm rot="24429">
            <a:off x="8564426" y="7390803"/>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12126853" y="7232226"/>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6561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par>
                                <p:cTn id="21" presetID="10"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nguòn</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6" name="Picture 25"/>
          <p:cNvPicPr/>
          <p:nvPr/>
        </p:nvPicPr>
        <p:blipFill>
          <a:blip r:embed="rId3" cstate="print">
            <a:extLst>
              <a:ext uri="{28A0092B-C50C-407E-A947-70E740481C1C}">
                <a14:useLocalDpi xmlns:a14="http://schemas.microsoft.com/office/drawing/2010/main" val="0"/>
              </a:ext>
            </a:extLst>
          </a:blip>
          <a:stretch>
            <a:fillRect/>
          </a:stretch>
        </p:blipFill>
        <p:spPr>
          <a:xfrm>
            <a:off x="1430978" y="4239907"/>
            <a:ext cx="14274832" cy="2738878"/>
          </a:xfrm>
          <a:prstGeom prst="rect">
            <a:avLst/>
          </a:prstGeom>
        </p:spPr>
      </p:pic>
    </p:spTree>
    <p:extLst>
      <p:ext uri="{BB962C8B-B14F-4D97-AF65-F5344CB8AC3E}">
        <p14:creationId xmlns:p14="http://schemas.microsoft.com/office/powerpoint/2010/main" val="358448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5" name="Picture 24"/>
          <p:cNvPicPr/>
          <p:nvPr/>
        </p:nvPicPr>
        <p:blipFill>
          <a:blip r:embed="rId3" cstate="print">
            <a:extLst>
              <a:ext uri="{28A0092B-C50C-407E-A947-70E740481C1C}">
                <a14:useLocalDpi xmlns:a14="http://schemas.microsoft.com/office/drawing/2010/main" val="0"/>
              </a:ext>
            </a:extLst>
          </a:blip>
          <a:srcRect/>
          <a:stretch>
            <a:fillRect/>
          </a:stretch>
        </p:blipFill>
        <p:spPr>
          <a:xfrm>
            <a:off x="12293106" y="4218920"/>
            <a:ext cx="4941253" cy="5001895"/>
          </a:xfrm>
          <a:prstGeom prst="rect">
            <a:avLst/>
          </a:prstGeom>
          <a:noFill/>
          <a:ln>
            <a:noFill/>
          </a:ln>
        </p:spPr>
      </p:pic>
      <p:sp>
        <p:nvSpPr>
          <p:cNvPr id="2" name="Rectangle 1"/>
          <p:cNvSpPr/>
          <p:nvPr/>
        </p:nvSpPr>
        <p:spPr>
          <a:xfrm>
            <a:off x="1317553" y="3765320"/>
            <a:ext cx="4779602" cy="830997"/>
          </a:xfrm>
          <a:prstGeom prst="rect">
            <a:avLst/>
          </a:prstGeom>
        </p:spPr>
        <p:txBody>
          <a:bodyPr wrap="square">
            <a:spAutoFit/>
          </a:bodyPr>
          <a:lstStyle/>
          <a:p>
            <a:r>
              <a:rPr lang="vi-VN" sz="2400">
                <a:latin typeface="Roboto" panose="020B0604020202020204" charset="0"/>
                <a:ea typeface="Roboto" panose="020B0604020202020204" charset="0"/>
              </a:rPr>
              <a:t>Mạch dùng vi xử lý Atmega328 thuộc dòng vi xử lý AVR</a:t>
            </a:r>
            <a:endParaRPr lang="en-GB" sz="2400">
              <a:latin typeface="Roboto" panose="020B0604020202020204" charset="0"/>
              <a:ea typeface="Roboto" panose="020B0604020202020204" charset="0"/>
            </a:endParaRPr>
          </a:p>
        </p:txBody>
      </p:sp>
    </p:spTree>
    <p:extLst>
      <p:ext uri="{BB962C8B-B14F-4D97-AF65-F5344CB8AC3E}">
        <p14:creationId xmlns:p14="http://schemas.microsoft.com/office/powerpoint/2010/main" val="805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Rectangle 1"/>
          <p:cNvSpPr/>
          <p:nvPr/>
        </p:nvSpPr>
        <p:spPr>
          <a:xfrm>
            <a:off x="1317553" y="3765320"/>
            <a:ext cx="4779602" cy="830997"/>
          </a:xfrm>
          <a:prstGeom prst="rect">
            <a:avLst/>
          </a:prstGeom>
        </p:spPr>
        <p:txBody>
          <a:bodyPr wrap="square">
            <a:spAutoFit/>
          </a:bodyPr>
          <a:lstStyle/>
          <a:p>
            <a:r>
              <a:rPr lang="vi-VN" sz="2400">
                <a:latin typeface="Roboto" panose="020B0604020202020204" charset="0"/>
                <a:ea typeface="Roboto" panose="020B0604020202020204" charset="0"/>
              </a:rPr>
              <a:t>Mạch dùng vi xử lý Atmega328 thuộc dòng vi xử lý AVR</a:t>
            </a:r>
            <a:endParaRPr lang="en-GB" sz="2400">
              <a:latin typeface="Roboto" panose="020B0604020202020204" charset="0"/>
              <a:ea typeface="Roboto" panose="020B0604020202020204" charset="0"/>
            </a:endParaRPr>
          </a:p>
        </p:txBody>
      </p:sp>
      <p:pic>
        <p:nvPicPr>
          <p:cNvPr id="26" name="Image 19"/>
          <p:cNvPicPr/>
          <p:nvPr/>
        </p:nvPicPr>
        <p:blipFill>
          <a:blip r:embed="rId3" cstate="print"/>
          <a:stretch>
            <a:fillRect/>
          </a:stretch>
        </p:blipFill>
        <p:spPr>
          <a:xfrm>
            <a:off x="9450396" y="3765320"/>
            <a:ext cx="7466966" cy="4679316"/>
          </a:xfrm>
          <a:prstGeom prst="rect">
            <a:avLst/>
          </a:prstGeom>
        </p:spPr>
      </p:pic>
    </p:spTree>
    <p:extLst>
      <p:ext uri="{BB962C8B-B14F-4D97-AF65-F5344CB8AC3E}">
        <p14:creationId xmlns:p14="http://schemas.microsoft.com/office/powerpoint/2010/main" val="395127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Rectangle 1"/>
          <p:cNvSpPr/>
          <p:nvPr/>
        </p:nvSpPr>
        <p:spPr>
          <a:xfrm>
            <a:off x="1134672" y="3637837"/>
            <a:ext cx="8440189" cy="1569660"/>
          </a:xfrm>
          <a:prstGeom prst="rect">
            <a:avLst/>
          </a:prstGeom>
        </p:spPr>
        <p:txBody>
          <a:bodyPr wrap="square">
            <a:spAutoFit/>
          </a:bodyPr>
          <a:lstStyle/>
          <a:p>
            <a:r>
              <a:rPr lang="vi-VN" sz="2400">
                <a:latin typeface="Roboto" panose="020B0604020202020204" charset="0"/>
                <a:ea typeface="Roboto" panose="020B0604020202020204" charset="0"/>
              </a:rPr>
              <a:t>Các nút nhấn Bao gồm PAUSE để dừng quá trình sạc khi khi nhiệt độ cao , </a:t>
            </a:r>
            <a:endParaRPr lang="en-GB" sz="2400">
              <a:latin typeface="Roboto" panose="020B0604020202020204" charset="0"/>
              <a:ea typeface="Roboto" panose="020B0604020202020204" charset="0"/>
            </a:endParaRPr>
          </a:p>
          <a:p>
            <a:r>
              <a:rPr lang="vi-VN" sz="2400">
                <a:latin typeface="Roboto" panose="020B0604020202020204" charset="0"/>
                <a:ea typeface="Roboto" panose="020B0604020202020204" charset="0"/>
              </a:rPr>
              <a:t>FULL CURRENT để sạc với dòng lớn, sạc nhanh và HALF CURRENT để sạc với dòng nhỏ, chậm hơn.</a:t>
            </a:r>
            <a:endParaRPr lang="en-GB" sz="4000">
              <a:latin typeface="Roboto" panose="020B0604020202020204" charset="0"/>
              <a:ea typeface="Roboto" panose="020B0604020202020204" charset="0"/>
            </a:endParaRPr>
          </a:p>
        </p:txBody>
      </p:sp>
      <p:pic>
        <p:nvPicPr>
          <p:cNvPr id="27" name="Picture 26"/>
          <p:cNvPicPr/>
          <p:nvPr/>
        </p:nvPicPr>
        <p:blipFill>
          <a:blip r:embed="rId3">
            <a:extLst>
              <a:ext uri="{28A0092B-C50C-407E-A947-70E740481C1C}">
                <a14:useLocalDpi xmlns:a14="http://schemas.microsoft.com/office/drawing/2010/main" val="0"/>
              </a:ext>
            </a:extLst>
          </a:blip>
          <a:srcRect/>
          <a:stretch>
            <a:fillRect/>
          </a:stretch>
        </p:blipFill>
        <p:spPr>
          <a:xfrm>
            <a:off x="10166671" y="4180818"/>
            <a:ext cx="5942966" cy="5376863"/>
          </a:xfrm>
          <a:prstGeom prst="rect">
            <a:avLst/>
          </a:prstGeom>
          <a:noFill/>
          <a:ln>
            <a:noFill/>
          </a:ln>
        </p:spPr>
      </p:pic>
    </p:spTree>
    <p:extLst>
      <p:ext uri="{BB962C8B-B14F-4D97-AF65-F5344CB8AC3E}">
        <p14:creationId xmlns:p14="http://schemas.microsoft.com/office/powerpoint/2010/main" val="174036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90"/>
        <p:cNvGrpSpPr/>
        <p:nvPr/>
      </p:nvGrpSpPr>
      <p:grpSpPr>
        <a:xfrm>
          <a:off x="0" y="0"/>
          <a:ext cx="0" cy="0"/>
          <a:chOff x="0" y="0"/>
          <a:chExt cx="0" cy="0"/>
        </a:xfrm>
      </p:grpSpPr>
      <p:grpSp>
        <p:nvGrpSpPr>
          <p:cNvPr id="191" name="Google Shape;191;p16"/>
          <p:cNvGrpSpPr/>
          <p:nvPr/>
        </p:nvGrpSpPr>
        <p:grpSpPr>
          <a:xfrm>
            <a:off x="1216824" y="3517700"/>
            <a:ext cx="5020556" cy="6337687"/>
            <a:chOff x="0" y="-38100"/>
            <a:chExt cx="1322286" cy="1669185"/>
          </a:xfrm>
        </p:grpSpPr>
        <p:sp>
          <p:nvSpPr>
            <p:cNvPr id="192" name="Google Shape;192;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6"/>
          <p:cNvGrpSpPr/>
          <p:nvPr/>
        </p:nvGrpSpPr>
        <p:grpSpPr>
          <a:xfrm>
            <a:off x="6633722" y="3517700"/>
            <a:ext cx="5020556" cy="6337687"/>
            <a:chOff x="0" y="-38100"/>
            <a:chExt cx="1322286" cy="1669185"/>
          </a:xfrm>
        </p:grpSpPr>
        <p:sp>
          <p:nvSpPr>
            <p:cNvPr id="196" name="Google Shape;196;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16"/>
          <p:cNvGrpSpPr/>
          <p:nvPr/>
        </p:nvGrpSpPr>
        <p:grpSpPr>
          <a:xfrm>
            <a:off x="12050620" y="3517700"/>
            <a:ext cx="5020556" cy="6337687"/>
            <a:chOff x="0" y="-38100"/>
            <a:chExt cx="1322286" cy="1669185"/>
          </a:xfrm>
        </p:grpSpPr>
        <p:sp>
          <p:nvSpPr>
            <p:cNvPr id="200" name="Google Shape;200;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3" name="Google Shape;203;p16"/>
          <p:cNvSpPr txBox="1"/>
          <p:nvPr/>
        </p:nvSpPr>
        <p:spPr>
          <a:xfrm>
            <a:off x="827097" y="414336"/>
            <a:ext cx="16244079"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Các vấn đề của hệ thống nhúng</a:t>
            </a:r>
            <a:endParaRPr/>
          </a:p>
        </p:txBody>
      </p:sp>
      <p:sp>
        <p:nvSpPr>
          <p:cNvPr id="204" name="Google Shape;204;p16"/>
          <p:cNvSpPr txBox="1"/>
          <p:nvPr/>
        </p:nvSpPr>
        <p:spPr>
          <a:xfrm>
            <a:off x="1701846" y="4072958"/>
            <a:ext cx="4814067" cy="3951723"/>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Chân ~5 được liên kết với BJT để điều khiển đóng ngắt relay 5V, cụ thể khi chân 5 được kích hoạt, dòng điện sẽ được phép đi qua BJT, khi đó relay sẽ được kích hoạt, lúc này relay đang ở trạng thái mở sẽ chuyển thành trạng thái đóng, cho phép cấp nguồn đầu ra lấy từ Dong2 vào mạch ACS712</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sp>
        <p:nvSpPr>
          <p:cNvPr id="205" name="Google Shape;205;p16"/>
          <p:cNvSpPr txBox="1"/>
          <p:nvPr/>
        </p:nvSpPr>
        <p:spPr>
          <a:xfrm>
            <a:off x="6938311" y="4490284"/>
            <a:ext cx="4833776" cy="1580689"/>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Mạch ACS712 được dùng để đo điện áp của dòng điện đi qua từ chân IP+ sang chân IP-, kết quả được trả ra chân A0.</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sp>
        <p:nvSpPr>
          <p:cNvPr id="206" name="Google Shape;206;p16"/>
          <p:cNvSpPr txBox="1"/>
          <p:nvPr/>
        </p:nvSpPr>
        <p:spPr>
          <a:xfrm>
            <a:off x="12942192" y="4540321"/>
            <a:ext cx="4381897" cy="1185517"/>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Mạch LED hiển thị các chế độ sạc đang được chọn, FULL hoặc HALF</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grpSp>
        <p:nvGrpSpPr>
          <p:cNvPr id="207" name="Google Shape;207;p16"/>
          <p:cNvGrpSpPr/>
          <p:nvPr/>
        </p:nvGrpSpPr>
        <p:grpSpPr>
          <a:xfrm>
            <a:off x="795762" y="2657799"/>
            <a:ext cx="1433703" cy="1457006"/>
            <a:chOff x="1813" y="-9525"/>
            <a:chExt cx="809173" cy="822325"/>
          </a:xfrm>
        </p:grpSpPr>
        <p:sp>
          <p:nvSpPr>
            <p:cNvPr id="208" name="Google Shape;20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10" name="Google Shape;210;p16"/>
          <p:cNvGrpSpPr/>
          <p:nvPr/>
        </p:nvGrpSpPr>
        <p:grpSpPr>
          <a:xfrm>
            <a:off x="6355189" y="2750964"/>
            <a:ext cx="1433703" cy="1457006"/>
            <a:chOff x="1813" y="-9525"/>
            <a:chExt cx="809173" cy="822325"/>
          </a:xfrm>
        </p:grpSpPr>
        <p:sp>
          <p:nvSpPr>
            <p:cNvPr id="211" name="Google Shape;21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13" name="Google Shape;213;p16"/>
          <p:cNvGrpSpPr/>
          <p:nvPr/>
        </p:nvGrpSpPr>
        <p:grpSpPr>
          <a:xfrm>
            <a:off x="11640287" y="2657799"/>
            <a:ext cx="1433703" cy="1457006"/>
            <a:chOff x="1813" y="-9525"/>
            <a:chExt cx="809173" cy="822325"/>
          </a:xfrm>
        </p:grpSpPr>
        <p:sp>
          <p:nvSpPr>
            <p:cNvPr id="214" name="Google Shape;214;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pic>
        <p:nvPicPr>
          <p:cNvPr id="28" name="Image 21"/>
          <p:cNvPicPr/>
          <p:nvPr/>
        </p:nvPicPr>
        <p:blipFill>
          <a:blip r:embed="rId3" cstate="print"/>
          <a:stretch>
            <a:fillRect/>
          </a:stretch>
        </p:blipFill>
        <p:spPr>
          <a:xfrm>
            <a:off x="2784433" y="8103326"/>
            <a:ext cx="1916911" cy="1665038"/>
          </a:xfrm>
          <a:prstGeom prst="rect">
            <a:avLst/>
          </a:prstGeom>
        </p:spPr>
      </p:pic>
      <p:pic>
        <p:nvPicPr>
          <p:cNvPr id="29" name="Image 22"/>
          <p:cNvPicPr/>
          <p:nvPr/>
        </p:nvPicPr>
        <p:blipFill>
          <a:blip r:embed="rId4" cstate="print"/>
          <a:stretch>
            <a:fillRect/>
          </a:stretch>
        </p:blipFill>
        <p:spPr>
          <a:xfrm>
            <a:off x="8030995" y="7671374"/>
            <a:ext cx="2226009" cy="1967798"/>
          </a:xfrm>
          <a:prstGeom prst="rect">
            <a:avLst/>
          </a:prstGeom>
        </p:spPr>
      </p:pic>
      <p:pic>
        <p:nvPicPr>
          <p:cNvPr id="30" name="Image 23"/>
          <p:cNvPicPr/>
          <p:nvPr/>
        </p:nvPicPr>
        <p:blipFill>
          <a:blip r:embed="rId5" cstate="print"/>
          <a:stretch>
            <a:fillRect/>
          </a:stretch>
        </p:blipFill>
        <p:spPr>
          <a:xfrm>
            <a:off x="13282215" y="7561579"/>
            <a:ext cx="2557365" cy="1742878"/>
          </a:xfrm>
          <a:prstGeom prst="rect">
            <a:avLst/>
          </a:prstGeom>
        </p:spPr>
      </p:pic>
    </p:spTree>
    <p:extLst>
      <p:ext uri="{BB962C8B-B14F-4D97-AF65-F5344CB8AC3E}">
        <p14:creationId xmlns:p14="http://schemas.microsoft.com/office/powerpoint/2010/main" val="26999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500"/>
                                        <p:tgtEl>
                                          <p:spTgt spid="2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500"/>
                                        <p:tgtEl>
                                          <p:spTgt spid="19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fade">
                                      <p:cBhvr>
                                        <p:cTn id="35" dur="500"/>
                                        <p:tgtEl>
                                          <p:spTgt spid="2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9"/>
                                        </p:tgtEl>
                                        <p:attrNameLst>
                                          <p:attrName>style.visibility</p:attrName>
                                        </p:attrNameLst>
                                      </p:cBhvr>
                                      <p:to>
                                        <p:strVal val="visible"/>
                                      </p:to>
                                    </p:set>
                                    <p:animEffect transition="in" filter="fade">
                                      <p:cBhvr>
                                        <p:cTn id="39" dur="500"/>
                                        <p:tgtEl>
                                          <p:spTgt spid="19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6"/>
                                        </p:tgtEl>
                                        <p:attrNameLst>
                                          <p:attrName>style.visibility</p:attrName>
                                        </p:attrNameLst>
                                      </p:cBhvr>
                                      <p:to>
                                        <p:strVal val="visible"/>
                                      </p:to>
                                    </p:set>
                                    <p:animEffect transition="in" filter="fade">
                                      <p:cBhvr>
                                        <p:cTn id="4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90"/>
        <p:cNvGrpSpPr/>
        <p:nvPr/>
      </p:nvGrpSpPr>
      <p:grpSpPr>
        <a:xfrm>
          <a:off x="0" y="0"/>
          <a:ext cx="0" cy="0"/>
          <a:chOff x="0" y="0"/>
          <a:chExt cx="0" cy="0"/>
        </a:xfrm>
      </p:grpSpPr>
      <p:grpSp>
        <p:nvGrpSpPr>
          <p:cNvPr id="191" name="Google Shape;191;p16"/>
          <p:cNvGrpSpPr/>
          <p:nvPr/>
        </p:nvGrpSpPr>
        <p:grpSpPr>
          <a:xfrm>
            <a:off x="1216824" y="3517700"/>
            <a:ext cx="5020556" cy="6337687"/>
            <a:chOff x="0" y="-38100"/>
            <a:chExt cx="1322286" cy="1669185"/>
          </a:xfrm>
        </p:grpSpPr>
        <p:sp>
          <p:nvSpPr>
            <p:cNvPr id="192" name="Google Shape;192;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6"/>
          <p:cNvGrpSpPr/>
          <p:nvPr/>
        </p:nvGrpSpPr>
        <p:grpSpPr>
          <a:xfrm>
            <a:off x="6633722" y="3517700"/>
            <a:ext cx="5020556" cy="6337687"/>
            <a:chOff x="0" y="-38100"/>
            <a:chExt cx="1322286" cy="1669185"/>
          </a:xfrm>
        </p:grpSpPr>
        <p:sp>
          <p:nvSpPr>
            <p:cNvPr id="196" name="Google Shape;196;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16"/>
          <p:cNvGrpSpPr/>
          <p:nvPr/>
        </p:nvGrpSpPr>
        <p:grpSpPr>
          <a:xfrm>
            <a:off x="12050620" y="3517700"/>
            <a:ext cx="5020556" cy="6337687"/>
            <a:chOff x="0" y="-38100"/>
            <a:chExt cx="1322286" cy="1669185"/>
          </a:xfrm>
        </p:grpSpPr>
        <p:sp>
          <p:nvSpPr>
            <p:cNvPr id="200" name="Google Shape;200;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3" name="Google Shape;203;p16"/>
          <p:cNvSpPr txBox="1"/>
          <p:nvPr/>
        </p:nvSpPr>
        <p:spPr>
          <a:xfrm>
            <a:off x="827097" y="414336"/>
            <a:ext cx="16244079"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Các vấn đề của hệ thống nhúng</a:t>
            </a:r>
            <a:endParaRPr/>
          </a:p>
        </p:txBody>
      </p:sp>
      <p:sp>
        <p:nvSpPr>
          <p:cNvPr id="204" name="Google Shape;204;p16"/>
          <p:cNvSpPr txBox="1"/>
          <p:nvPr/>
        </p:nvSpPr>
        <p:spPr>
          <a:xfrm>
            <a:off x="1701846" y="4072958"/>
            <a:ext cx="4814067" cy="3161378"/>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Đòng điện được tùy chỉnh bằng MOSFET IRF540, sau khi đi qua thì dòng chỉ còn lại 1 nửa, đáp ứng cho yêu cầu chọn dòng. Điện áp được thay đổi bằng cách thay đổi giá trị đầu ra của ngõ 10 (băm xung PWM).</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sp>
        <p:nvSpPr>
          <p:cNvPr id="205" name="Google Shape;205;p16"/>
          <p:cNvSpPr txBox="1"/>
          <p:nvPr/>
        </p:nvSpPr>
        <p:spPr>
          <a:xfrm>
            <a:off x="6938311" y="4287540"/>
            <a:ext cx="4772285" cy="3293209"/>
          </a:xfrm>
          <a:prstGeom prst="rect">
            <a:avLst/>
          </a:prstGeom>
          <a:noFill/>
          <a:ln>
            <a:noFill/>
          </a:ln>
        </p:spPr>
        <p:txBody>
          <a:bodyPr spcFirstLastPara="1" wrap="square" lIns="0" tIns="0" rIns="0" bIns="0" anchor="t" anchorCtr="0">
            <a:spAutoFit/>
          </a:bodyPr>
          <a:lstStyle/>
          <a:p>
            <a:pPr marR="560070">
              <a:lnSpc>
                <a:spcPct val="107000"/>
              </a:lnSpc>
            </a:pPr>
            <a:r>
              <a:rPr lang="vi-VN" sz="2000">
                <a:solidFill>
                  <a:schemeClr val="bg1"/>
                </a:solidFill>
                <a:latin typeface="Roboto" panose="020B0604020202020204" charset="0"/>
                <a:ea typeface="Roboto" panose="020B0604020202020204" charset="0"/>
              </a:rPr>
              <a:t>Cầu chì và diode hoạt động như một bảo vệ phân cực ngược đơn giản. Khi pin được kết nối đúng cực, diode sẽ được phân cực ngược và không ảnh hưởng đến mạch. Nếu pin bị lắp ngược, diode sẽ dẫn điện và tạo ra ngắn mạch, điều này sẽ làm nổ cầu chì ngay lập tức và ngăn chặn bất kỳ thiệt hại nào thêm cho pin hoặc cho mạch điện.</a:t>
            </a:r>
            <a:endParaRPr lang="en-GB" sz="2000">
              <a:solidFill>
                <a:schemeClr val="bg1"/>
              </a:solidFill>
              <a:latin typeface="Roboto" panose="020B0604020202020204" charset="0"/>
              <a:ea typeface="Roboto" panose="020B0604020202020204" charset="0"/>
              <a:cs typeface="Times New Roman" panose="02020603050405020304" pitchFamily="18" charset="0"/>
            </a:endParaRPr>
          </a:p>
        </p:txBody>
      </p:sp>
      <p:sp>
        <p:nvSpPr>
          <p:cNvPr id="206" name="Google Shape;206;p16"/>
          <p:cNvSpPr txBox="1"/>
          <p:nvPr/>
        </p:nvSpPr>
        <p:spPr>
          <a:xfrm>
            <a:off x="12545850" y="4356855"/>
            <a:ext cx="4525326" cy="2352801"/>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Cảm biến nhiệt độ LM35 có điện áp Analog đầu ra tuyến tính theo nhiệt độ thường để đo nhiệt độ của pin khi quá nóng từ đó sẽ tự động báo ngắt sạc.</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grpSp>
        <p:nvGrpSpPr>
          <p:cNvPr id="207" name="Google Shape;207;p16"/>
          <p:cNvGrpSpPr/>
          <p:nvPr/>
        </p:nvGrpSpPr>
        <p:grpSpPr>
          <a:xfrm>
            <a:off x="795762" y="2657799"/>
            <a:ext cx="1433703" cy="1457006"/>
            <a:chOff x="1813" y="-9525"/>
            <a:chExt cx="809173" cy="822325"/>
          </a:xfrm>
        </p:grpSpPr>
        <p:sp>
          <p:nvSpPr>
            <p:cNvPr id="208" name="Google Shape;20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vi-VN" sz="4200">
                  <a:solidFill>
                    <a:srgbClr val="F3F6FA"/>
                  </a:solidFill>
                  <a:latin typeface="Roboto"/>
                  <a:ea typeface="Roboto"/>
                  <a:sym typeface="Roboto"/>
                </a:rPr>
                <a:t>4</a:t>
              </a:r>
              <a:endParaRPr/>
            </a:p>
          </p:txBody>
        </p:sp>
      </p:grpSp>
      <p:grpSp>
        <p:nvGrpSpPr>
          <p:cNvPr id="210" name="Google Shape;210;p16"/>
          <p:cNvGrpSpPr/>
          <p:nvPr/>
        </p:nvGrpSpPr>
        <p:grpSpPr>
          <a:xfrm>
            <a:off x="6355189" y="2750964"/>
            <a:ext cx="1433703" cy="1457006"/>
            <a:chOff x="1813" y="-9525"/>
            <a:chExt cx="809173" cy="822325"/>
          </a:xfrm>
        </p:grpSpPr>
        <p:sp>
          <p:nvSpPr>
            <p:cNvPr id="211" name="Google Shape;21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vi-VN" sz="4200">
                  <a:solidFill>
                    <a:srgbClr val="F3F6FA"/>
                  </a:solidFill>
                  <a:latin typeface="Roboto"/>
                  <a:ea typeface="Roboto"/>
                  <a:sym typeface="Roboto"/>
                </a:rPr>
                <a:t>5</a:t>
              </a:r>
              <a:endParaRPr/>
            </a:p>
          </p:txBody>
        </p:sp>
      </p:grpSp>
      <p:grpSp>
        <p:nvGrpSpPr>
          <p:cNvPr id="213" name="Google Shape;213;p16"/>
          <p:cNvGrpSpPr/>
          <p:nvPr/>
        </p:nvGrpSpPr>
        <p:grpSpPr>
          <a:xfrm>
            <a:off x="11640287" y="2657799"/>
            <a:ext cx="1433703" cy="1457006"/>
            <a:chOff x="1813" y="-9525"/>
            <a:chExt cx="809173" cy="822325"/>
          </a:xfrm>
        </p:grpSpPr>
        <p:sp>
          <p:nvSpPr>
            <p:cNvPr id="214" name="Google Shape;214;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vi-VN" sz="4200">
                  <a:solidFill>
                    <a:srgbClr val="F3F6FA"/>
                  </a:solidFill>
                  <a:latin typeface="Roboto"/>
                  <a:ea typeface="Roboto"/>
                  <a:sym typeface="Roboto"/>
                </a:rPr>
                <a:t>6</a:t>
              </a:r>
              <a:endParaRPr/>
            </a:p>
          </p:txBody>
        </p:sp>
      </p:grpSp>
      <p:pic>
        <p:nvPicPr>
          <p:cNvPr id="27" name="Image 24"/>
          <p:cNvPicPr/>
          <p:nvPr/>
        </p:nvPicPr>
        <p:blipFill>
          <a:blip r:embed="rId3" cstate="print"/>
          <a:stretch>
            <a:fillRect/>
          </a:stretch>
        </p:blipFill>
        <p:spPr>
          <a:xfrm>
            <a:off x="2327044" y="7442762"/>
            <a:ext cx="2831849" cy="2204199"/>
          </a:xfrm>
          <a:prstGeom prst="rect">
            <a:avLst/>
          </a:prstGeom>
        </p:spPr>
      </p:pic>
      <p:pic>
        <p:nvPicPr>
          <p:cNvPr id="31" name="Image 25"/>
          <p:cNvPicPr/>
          <p:nvPr/>
        </p:nvPicPr>
        <p:blipFill>
          <a:blip r:embed="rId4" cstate="print"/>
          <a:stretch>
            <a:fillRect/>
          </a:stretch>
        </p:blipFill>
        <p:spPr>
          <a:xfrm>
            <a:off x="8195466" y="7672204"/>
            <a:ext cx="2257974" cy="2106612"/>
          </a:xfrm>
          <a:prstGeom prst="rect">
            <a:avLst/>
          </a:prstGeom>
        </p:spPr>
      </p:pic>
      <p:pic>
        <p:nvPicPr>
          <p:cNvPr id="32" name="Picture 31"/>
          <p:cNvPicPr/>
          <p:nvPr/>
        </p:nvPicPr>
        <p:blipFill>
          <a:blip r:embed="rId5">
            <a:extLst>
              <a:ext uri="{28A0092B-C50C-407E-A947-70E740481C1C}">
                <a14:useLocalDpi xmlns:a14="http://schemas.microsoft.com/office/drawing/2010/main" val="0"/>
              </a:ext>
            </a:extLst>
          </a:blip>
          <a:srcRect/>
          <a:stretch>
            <a:fillRect/>
          </a:stretch>
        </p:blipFill>
        <p:spPr>
          <a:xfrm>
            <a:off x="13593670" y="7442761"/>
            <a:ext cx="2093370" cy="2296965"/>
          </a:xfrm>
          <a:prstGeom prst="rect">
            <a:avLst/>
          </a:prstGeom>
          <a:noFill/>
          <a:ln>
            <a:noFill/>
          </a:ln>
        </p:spPr>
      </p:pic>
    </p:spTree>
    <p:extLst>
      <p:ext uri="{BB962C8B-B14F-4D97-AF65-F5344CB8AC3E}">
        <p14:creationId xmlns:p14="http://schemas.microsoft.com/office/powerpoint/2010/main" val="37109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500"/>
                                        <p:tgtEl>
                                          <p:spTgt spid="2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500"/>
                                        <p:tgtEl>
                                          <p:spTgt spid="19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fade">
                                      <p:cBhvr>
                                        <p:cTn id="35" dur="500"/>
                                        <p:tgtEl>
                                          <p:spTgt spid="2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9"/>
                                        </p:tgtEl>
                                        <p:attrNameLst>
                                          <p:attrName>style.visibility</p:attrName>
                                        </p:attrNameLst>
                                      </p:cBhvr>
                                      <p:to>
                                        <p:strVal val="visible"/>
                                      </p:to>
                                    </p:set>
                                    <p:animEffect transition="in" filter="fade">
                                      <p:cBhvr>
                                        <p:cTn id="39" dur="500"/>
                                        <p:tgtEl>
                                          <p:spTgt spid="19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6"/>
                                        </p:tgtEl>
                                        <p:attrNameLst>
                                          <p:attrName>style.visibility</p:attrName>
                                        </p:attrNameLst>
                                      </p:cBhvr>
                                      <p:to>
                                        <p:strVal val="visible"/>
                                      </p:to>
                                    </p:set>
                                    <p:animEffect transition="in" filter="fade">
                                      <p:cBhvr>
                                        <p:cTn id="4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6" name="Image 21"/>
          <p:cNvPicPr/>
          <p:nvPr/>
        </p:nvPicPr>
        <p:blipFill>
          <a:blip r:embed="rId3" cstate="print"/>
          <a:stretch>
            <a:fillRect/>
          </a:stretch>
        </p:blipFill>
        <p:spPr>
          <a:xfrm>
            <a:off x="12456160" y="3835896"/>
            <a:ext cx="4815598" cy="5226823"/>
          </a:xfrm>
          <a:prstGeom prst="rect">
            <a:avLst/>
          </a:prstGeom>
        </p:spPr>
      </p:pic>
      <p:sp>
        <p:nvSpPr>
          <p:cNvPr id="6" name="Rectangle 5"/>
          <p:cNvSpPr/>
          <p:nvPr/>
        </p:nvSpPr>
        <p:spPr>
          <a:xfrm>
            <a:off x="955040" y="3613666"/>
            <a:ext cx="10281920" cy="2150589"/>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Chân ~5 được liên kết với BJT để điều khiển đóng ngắt relay 5V, cụ thể khi chân 5 được kích hoạt, dòng điện sẽ được phép đi qua BJT, khi đó relay sẽ được kích hoạt, lúc này relay đang ở trạng thái mở sẽ chuyển thành trạng thái đóng, cho phép cấp nguồn đầu ra lấy từ Dong2 vào mạch ACS712</a:t>
            </a:r>
            <a:endParaRPr lang="en-GB" sz="2500">
              <a:latin typeface="Roboto" panose="020B0604020202020204" charset="0"/>
              <a:ea typeface="Roboto" panose="020B0604020202020204" charset="0"/>
              <a:cs typeface="Times New Roman" panose="02020603050405020304" pitchFamily="18" charset="0"/>
            </a:endParaRPr>
          </a:p>
        </p:txBody>
      </p:sp>
    </p:spTree>
    <p:extLst>
      <p:ext uri="{BB962C8B-B14F-4D97-AF65-F5344CB8AC3E}">
        <p14:creationId xmlns:p14="http://schemas.microsoft.com/office/powerpoint/2010/main" val="156965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5"/>
          <p:cNvSpPr/>
          <p:nvPr/>
        </p:nvSpPr>
        <p:spPr>
          <a:xfrm>
            <a:off x="1076960" y="3697554"/>
            <a:ext cx="10281920" cy="892873"/>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Mạch ACS712 được dùng để đo điện áp của dòng điện đi qua từ chân IP+ sang chân IP-, kết quả được trả ra chân A0.</a:t>
            </a:r>
            <a:endParaRPr lang="en-GB" sz="2500">
              <a:latin typeface="Roboto" panose="020B0604020202020204" charset="0"/>
              <a:ea typeface="Roboto" panose="020B0604020202020204" charset="0"/>
              <a:cs typeface="Times New Roman" panose="02020603050405020304" pitchFamily="18" charset="0"/>
            </a:endParaRPr>
          </a:p>
        </p:txBody>
      </p:sp>
      <p:pic>
        <p:nvPicPr>
          <p:cNvPr id="27" name="Image 22"/>
          <p:cNvPicPr/>
          <p:nvPr/>
        </p:nvPicPr>
        <p:blipFill>
          <a:blip r:embed="rId3" cstate="print"/>
          <a:stretch>
            <a:fillRect/>
          </a:stretch>
        </p:blipFill>
        <p:spPr>
          <a:xfrm>
            <a:off x="11874746" y="4058414"/>
            <a:ext cx="5563024" cy="4848806"/>
          </a:xfrm>
          <a:prstGeom prst="rect">
            <a:avLst/>
          </a:prstGeom>
        </p:spPr>
      </p:pic>
    </p:spTree>
    <p:extLst>
      <p:ext uri="{BB962C8B-B14F-4D97-AF65-F5344CB8AC3E}">
        <p14:creationId xmlns:p14="http://schemas.microsoft.com/office/powerpoint/2010/main" val="26966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4572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8000" b="0" i="0" u="none" strike="noStrike" cap="none" smtClean="0">
                <a:solidFill>
                  <a:srgbClr val="0B1320"/>
                </a:solidFill>
                <a:latin typeface="+mn-lt"/>
                <a:ea typeface="Playfair Display Black"/>
                <a:cs typeface="Playfair Display Black"/>
                <a:sym typeface="Playfair Display Black"/>
              </a:rPr>
              <a:t>Thành viên</a:t>
            </a:r>
            <a:endParaRPr sz="1600">
              <a:latin typeface="+mn-lt"/>
            </a:endParaRPr>
          </a:p>
        </p:txBody>
      </p:sp>
      <p:grpSp>
        <p:nvGrpSpPr>
          <p:cNvPr id="601" name="Google Shape;601;p27"/>
          <p:cNvGrpSpPr/>
          <p:nvPr/>
        </p:nvGrpSpPr>
        <p:grpSpPr>
          <a:xfrm>
            <a:off x="4379766" y="2650975"/>
            <a:ext cx="9644015" cy="5838871"/>
            <a:chOff x="0" y="-38100"/>
            <a:chExt cx="4068654" cy="1976168"/>
          </a:xfrm>
        </p:grpSpPr>
        <p:sp>
          <p:nvSpPr>
            <p:cNvPr id="602" name="Google Shape;602;p27"/>
            <p:cNvSpPr/>
            <p:nvPr/>
          </p:nvSpPr>
          <p:spPr>
            <a:xfrm>
              <a:off x="0" y="0"/>
              <a:ext cx="4068654" cy="1938068"/>
            </a:xfrm>
            <a:custGeom>
              <a:avLst/>
              <a:gdLst/>
              <a:ahLst/>
              <a:cxnLst/>
              <a:rect l="l" t="t" r="r" b="b"/>
              <a:pathLst>
                <a:path w="4068654" h="1938068" extrusionOk="0">
                  <a:moveTo>
                    <a:pt x="26120" y="0"/>
                  </a:moveTo>
                  <a:lnTo>
                    <a:pt x="4042533" y="0"/>
                  </a:lnTo>
                  <a:cubicBezTo>
                    <a:pt x="4056959" y="0"/>
                    <a:pt x="4068654" y="11694"/>
                    <a:pt x="4068654" y="26120"/>
                  </a:cubicBezTo>
                  <a:lnTo>
                    <a:pt x="4068654" y="1911948"/>
                  </a:lnTo>
                  <a:cubicBezTo>
                    <a:pt x="4068654" y="1926374"/>
                    <a:pt x="4056959" y="1938068"/>
                    <a:pt x="4042533" y="1938068"/>
                  </a:cubicBezTo>
                  <a:lnTo>
                    <a:pt x="26120" y="1938068"/>
                  </a:lnTo>
                  <a:cubicBezTo>
                    <a:pt x="11694" y="1938068"/>
                    <a:pt x="0" y="1926374"/>
                    <a:pt x="0" y="1911948"/>
                  </a:cubicBezTo>
                  <a:lnTo>
                    <a:pt x="0" y="26120"/>
                  </a:lnTo>
                  <a:cubicBezTo>
                    <a:pt x="0" y="11694"/>
                    <a:pt x="11694" y="0"/>
                    <a:pt x="26120"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4" name="Google Shape;604;p27"/>
          <p:cNvSpPr txBox="1"/>
          <p:nvPr/>
        </p:nvSpPr>
        <p:spPr>
          <a:xfrm>
            <a:off x="5495003" y="3507977"/>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Minh Cường</a:t>
            </a:r>
            <a:endParaRPr/>
          </a:p>
        </p:txBody>
      </p:sp>
      <p:sp>
        <p:nvSpPr>
          <p:cNvPr id="605" name="Google Shape;605;p27"/>
          <p:cNvSpPr txBox="1"/>
          <p:nvPr/>
        </p:nvSpPr>
        <p:spPr>
          <a:xfrm>
            <a:off x="11411409" y="3460352"/>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2210433</a:t>
            </a:r>
            <a:r>
              <a:rPr lang="en-US" sz="2285" b="0" i="0" u="none" strike="noStrike" cap="none" smtClean="0">
                <a:solidFill>
                  <a:srgbClr val="0B1320"/>
                </a:solidFill>
                <a:latin typeface="Roboto"/>
                <a:ea typeface="Roboto"/>
                <a:cs typeface="Roboto"/>
                <a:sym typeface="Roboto"/>
              </a:rPr>
              <a:t> </a:t>
            </a:r>
            <a:endParaRPr/>
          </a:p>
        </p:txBody>
      </p:sp>
      <p:sp>
        <p:nvSpPr>
          <p:cNvPr id="606" name="Google Shape;606;p27"/>
          <p:cNvSpPr txBox="1"/>
          <p:nvPr/>
        </p:nvSpPr>
        <p:spPr>
          <a:xfrm>
            <a:off x="5495003" y="4488646"/>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smtClean="0">
                <a:solidFill>
                  <a:srgbClr val="0B1320"/>
                </a:solidFill>
              </a:rPr>
              <a:t>Phan Vĩnh Chương</a:t>
            </a:r>
            <a:endParaRPr/>
          </a:p>
        </p:txBody>
      </p:sp>
      <p:sp>
        <p:nvSpPr>
          <p:cNvPr id="607" name="Google Shape;607;p27"/>
          <p:cNvSpPr txBox="1"/>
          <p:nvPr/>
        </p:nvSpPr>
        <p:spPr>
          <a:xfrm>
            <a:off x="11411409" y="4441021"/>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2210</a:t>
            </a:r>
            <a:endParaRPr/>
          </a:p>
        </p:txBody>
      </p:sp>
      <p:sp>
        <p:nvSpPr>
          <p:cNvPr id="608" name="Google Shape;608;p27"/>
          <p:cNvSpPr txBox="1"/>
          <p:nvPr/>
        </p:nvSpPr>
        <p:spPr>
          <a:xfrm>
            <a:off x="5495003" y="5469315"/>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Thái Long</a:t>
            </a:r>
            <a:endParaRPr/>
          </a:p>
        </p:txBody>
      </p:sp>
      <p:sp>
        <p:nvSpPr>
          <p:cNvPr id="609" name="Google Shape;609;p27"/>
          <p:cNvSpPr txBox="1"/>
          <p:nvPr/>
        </p:nvSpPr>
        <p:spPr>
          <a:xfrm>
            <a:off x="11411409" y="5421690"/>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2211884</a:t>
            </a:r>
            <a:endParaRPr/>
          </a:p>
        </p:txBody>
      </p:sp>
      <p:sp>
        <p:nvSpPr>
          <p:cNvPr id="610" name="Google Shape;610;p27"/>
          <p:cNvSpPr txBox="1"/>
          <p:nvPr/>
        </p:nvSpPr>
        <p:spPr>
          <a:xfrm>
            <a:off x="5495003" y="6449984"/>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Đức Khánh</a:t>
            </a:r>
            <a:endParaRPr/>
          </a:p>
        </p:txBody>
      </p:sp>
      <p:sp>
        <p:nvSpPr>
          <p:cNvPr id="611" name="Google Shape;611;p27"/>
          <p:cNvSpPr txBox="1"/>
          <p:nvPr/>
        </p:nvSpPr>
        <p:spPr>
          <a:xfrm>
            <a:off x="11411409" y="6402359"/>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2113705</a:t>
            </a:r>
            <a:endParaRPr/>
          </a:p>
        </p:txBody>
      </p:sp>
      <p:sp>
        <p:nvSpPr>
          <p:cNvPr id="612" name="Google Shape;612;p27"/>
          <p:cNvSpPr txBox="1"/>
          <p:nvPr/>
        </p:nvSpPr>
        <p:spPr>
          <a:xfrm>
            <a:off x="5495003" y="7430653"/>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Phan Lê Bình</a:t>
            </a:r>
            <a:endParaRPr/>
          </a:p>
        </p:txBody>
      </p:sp>
      <p:sp>
        <p:nvSpPr>
          <p:cNvPr id="613" name="Google Shape;613;p27"/>
          <p:cNvSpPr txBox="1"/>
          <p:nvPr/>
        </p:nvSpPr>
        <p:spPr>
          <a:xfrm>
            <a:off x="11411409" y="7383028"/>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a:solidFill>
                  <a:srgbClr val="0B1320"/>
                </a:solidFill>
                <a:latin typeface="Roboto"/>
                <a:ea typeface="Roboto"/>
                <a:cs typeface="Roboto"/>
                <a:sym typeface="Roboto"/>
              </a:rPr>
              <a:t>2210329</a:t>
            </a:r>
            <a:r>
              <a:rPr lang="en-US" sz="2285" b="0" i="0" u="none" strike="noStrike" cap="none" smtClean="0">
                <a:solidFill>
                  <a:srgbClr val="0B1320"/>
                </a:solidFill>
                <a:latin typeface="Roboto"/>
                <a:ea typeface="Roboto"/>
                <a:cs typeface="Roboto"/>
                <a:sym typeface="Roboto"/>
              </a:rPr>
              <a:t> </a:t>
            </a:r>
            <a:endParaRPr/>
          </a:p>
        </p:txBody>
      </p:sp>
      <p:cxnSp>
        <p:nvCxnSpPr>
          <p:cNvPr id="616" name="Google Shape;616;p27"/>
          <p:cNvCxnSpPr/>
          <p:nvPr/>
        </p:nvCxnSpPr>
        <p:spPr>
          <a:xfrm>
            <a:off x="9332226" y="3739230"/>
            <a:ext cx="1595070" cy="0"/>
          </a:xfrm>
          <a:prstGeom prst="straightConnector1">
            <a:avLst/>
          </a:prstGeom>
          <a:noFill/>
          <a:ln w="38100" cap="flat" cmpd="sng">
            <a:solidFill>
              <a:srgbClr val="4DA1A9"/>
            </a:solidFill>
            <a:prstDash val="solid"/>
            <a:round/>
            <a:headEnd type="none" w="sm" len="sm"/>
            <a:tailEnd type="none" w="sm" len="sm"/>
          </a:ln>
        </p:spPr>
      </p:cxnSp>
      <p:cxnSp>
        <p:nvCxnSpPr>
          <p:cNvPr id="617" name="Google Shape;617;p27"/>
          <p:cNvCxnSpPr/>
          <p:nvPr/>
        </p:nvCxnSpPr>
        <p:spPr>
          <a:xfrm>
            <a:off x="9332226" y="4700849"/>
            <a:ext cx="1595070" cy="0"/>
          </a:xfrm>
          <a:prstGeom prst="straightConnector1">
            <a:avLst/>
          </a:prstGeom>
          <a:noFill/>
          <a:ln w="38100" cap="flat" cmpd="sng">
            <a:solidFill>
              <a:srgbClr val="FF9F1C"/>
            </a:solidFill>
            <a:prstDash val="solid"/>
            <a:round/>
            <a:headEnd type="none" w="sm" len="sm"/>
            <a:tailEnd type="none" w="sm" len="sm"/>
          </a:ln>
        </p:spPr>
      </p:cxnSp>
      <p:cxnSp>
        <p:nvCxnSpPr>
          <p:cNvPr id="618" name="Google Shape;618;p27"/>
          <p:cNvCxnSpPr/>
          <p:nvPr/>
        </p:nvCxnSpPr>
        <p:spPr>
          <a:xfrm>
            <a:off x="9332226" y="5700568"/>
            <a:ext cx="1595070" cy="0"/>
          </a:xfrm>
          <a:prstGeom prst="straightConnector1">
            <a:avLst/>
          </a:prstGeom>
          <a:noFill/>
          <a:ln w="38100" cap="flat" cmpd="sng">
            <a:solidFill>
              <a:srgbClr val="6874E8"/>
            </a:solidFill>
            <a:prstDash val="solid"/>
            <a:round/>
            <a:headEnd type="none" w="sm" len="sm"/>
            <a:tailEnd type="none" w="sm" len="sm"/>
          </a:ln>
        </p:spPr>
      </p:cxnSp>
      <p:cxnSp>
        <p:nvCxnSpPr>
          <p:cNvPr id="619" name="Google Shape;619;p27"/>
          <p:cNvCxnSpPr/>
          <p:nvPr/>
        </p:nvCxnSpPr>
        <p:spPr>
          <a:xfrm>
            <a:off x="9332226" y="6681237"/>
            <a:ext cx="1595070" cy="0"/>
          </a:xfrm>
          <a:prstGeom prst="straightConnector1">
            <a:avLst/>
          </a:prstGeom>
          <a:noFill/>
          <a:ln w="38100" cap="flat" cmpd="sng">
            <a:solidFill>
              <a:srgbClr val="4DA1A9"/>
            </a:solidFill>
            <a:prstDash val="solid"/>
            <a:round/>
            <a:headEnd type="none" w="sm" len="sm"/>
            <a:tailEnd type="none" w="sm" len="sm"/>
          </a:ln>
        </p:spPr>
      </p:cxnSp>
      <p:cxnSp>
        <p:nvCxnSpPr>
          <p:cNvPr id="620" name="Google Shape;620;p27"/>
          <p:cNvCxnSpPr/>
          <p:nvPr/>
        </p:nvCxnSpPr>
        <p:spPr>
          <a:xfrm>
            <a:off x="9332226" y="7661906"/>
            <a:ext cx="1595070" cy="0"/>
          </a:xfrm>
          <a:prstGeom prst="straightConnector1">
            <a:avLst/>
          </a:prstGeom>
          <a:noFill/>
          <a:ln w="38100" cap="flat" cmpd="sng">
            <a:solidFill>
              <a:srgbClr val="FF9F1C"/>
            </a:solidFill>
            <a:prstDash val="solid"/>
            <a:round/>
            <a:headEnd type="none" w="sm" len="sm"/>
            <a:tailEnd type="none" w="sm" len="sm"/>
          </a:ln>
        </p:spPr>
      </p:cxn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65055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5"/>
          <p:cNvSpPr/>
          <p:nvPr/>
        </p:nvSpPr>
        <p:spPr>
          <a:xfrm>
            <a:off x="914400" y="3773816"/>
            <a:ext cx="8676640" cy="915635"/>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Mạch LED hiển thị các chế độ sạc đang được chọn, FULL hoặc HALF</a:t>
            </a:r>
            <a:endParaRPr lang="en-GB" sz="2500">
              <a:latin typeface="Roboto" panose="020B0604020202020204" charset="0"/>
              <a:ea typeface="Roboto" panose="020B0604020202020204" charset="0"/>
              <a:cs typeface="Times New Roman" panose="02020603050405020304" pitchFamily="18" charset="0"/>
            </a:endParaRPr>
          </a:p>
        </p:txBody>
      </p:sp>
      <p:pic>
        <p:nvPicPr>
          <p:cNvPr id="26" name="Image 23"/>
          <p:cNvPicPr/>
          <p:nvPr/>
        </p:nvPicPr>
        <p:blipFill>
          <a:blip r:embed="rId3" cstate="print"/>
          <a:stretch>
            <a:fillRect/>
          </a:stretch>
        </p:blipFill>
        <p:spPr>
          <a:xfrm>
            <a:off x="11358879" y="4252320"/>
            <a:ext cx="5875479" cy="4383680"/>
          </a:xfrm>
          <a:prstGeom prst="rect">
            <a:avLst/>
          </a:prstGeom>
        </p:spPr>
      </p:pic>
    </p:spTree>
    <p:extLst>
      <p:ext uri="{BB962C8B-B14F-4D97-AF65-F5344CB8AC3E}">
        <p14:creationId xmlns:p14="http://schemas.microsoft.com/office/powerpoint/2010/main" val="211055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5"/>
          <p:cNvSpPr/>
          <p:nvPr/>
        </p:nvSpPr>
        <p:spPr>
          <a:xfrm>
            <a:off x="914400" y="3773816"/>
            <a:ext cx="8676640" cy="1716175"/>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Đòng điện được tùy chỉnh bằng MOSFET IRF540, sau khi đi qua thì dòng chỉ còn lại 1 nửa, đáp ứng cho yêu cầu chọn dòng. Điện áp được thay đổi bằng cách thay đổi giá trị đầu ra của ngõ 10 (băm xung PWM).</a:t>
            </a:r>
            <a:endParaRPr lang="en-GB" sz="2500">
              <a:latin typeface="Roboto" panose="020B0604020202020204" charset="0"/>
              <a:ea typeface="Roboto" panose="020B0604020202020204" charset="0"/>
              <a:cs typeface="Times New Roman" panose="02020603050405020304" pitchFamily="18" charset="0"/>
            </a:endParaRPr>
          </a:p>
        </p:txBody>
      </p:sp>
      <p:pic>
        <p:nvPicPr>
          <p:cNvPr id="27" name="Image 24"/>
          <p:cNvPicPr/>
          <p:nvPr/>
        </p:nvPicPr>
        <p:blipFill>
          <a:blip r:embed="rId3" cstate="print"/>
          <a:stretch>
            <a:fillRect/>
          </a:stretch>
        </p:blipFill>
        <p:spPr>
          <a:xfrm>
            <a:off x="10918507" y="4503083"/>
            <a:ext cx="5792203" cy="4214197"/>
          </a:xfrm>
          <a:prstGeom prst="rect">
            <a:avLst/>
          </a:prstGeom>
        </p:spPr>
      </p:pic>
    </p:spTree>
    <p:extLst>
      <p:ext uri="{BB962C8B-B14F-4D97-AF65-F5344CB8AC3E}">
        <p14:creationId xmlns:p14="http://schemas.microsoft.com/office/powerpoint/2010/main" val="70272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5"/>
          <p:cNvSpPr/>
          <p:nvPr/>
        </p:nvSpPr>
        <p:spPr>
          <a:xfrm>
            <a:off x="914400" y="3773816"/>
            <a:ext cx="8676640" cy="2951129"/>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Cầu chì và diode hoạt động như một bảo vệ phân cực ngược đơn giản. Khi pin được kết nối đúng cực, diode sẽ được phân cực ngược và không ảnh hưởng đến mạch. Nếu pin bị lắp ngược, diode sẽ dẫn điện và tạo ra ngắn mạch, điều này sẽ làm nổ cầu chì ngay lập tức và ngăn chặn bất kỳ thiệt hại nào thêm cho pin hoặc cho mạch điện.</a:t>
            </a:r>
            <a:endParaRPr lang="en-GB" sz="2500">
              <a:latin typeface="Roboto" panose="020B0604020202020204" charset="0"/>
              <a:ea typeface="Roboto" panose="020B0604020202020204" charset="0"/>
              <a:cs typeface="Times New Roman" panose="02020603050405020304" pitchFamily="18" charset="0"/>
            </a:endParaRPr>
          </a:p>
        </p:txBody>
      </p:sp>
      <p:pic>
        <p:nvPicPr>
          <p:cNvPr id="26" name="Image 25"/>
          <p:cNvPicPr/>
          <p:nvPr/>
        </p:nvPicPr>
        <p:blipFill>
          <a:blip r:embed="rId3" cstate="print"/>
          <a:stretch>
            <a:fillRect/>
          </a:stretch>
        </p:blipFill>
        <p:spPr>
          <a:xfrm>
            <a:off x="12352449" y="4613255"/>
            <a:ext cx="4690286" cy="4213225"/>
          </a:xfrm>
          <a:prstGeom prst="rect">
            <a:avLst/>
          </a:prstGeom>
        </p:spPr>
      </p:pic>
    </p:spTree>
    <p:extLst>
      <p:ext uri="{BB962C8B-B14F-4D97-AF65-F5344CB8AC3E}">
        <p14:creationId xmlns:p14="http://schemas.microsoft.com/office/powerpoint/2010/main" val="107037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648097" y="1077670"/>
            <a:ext cx="1180806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smtClean="0">
                <a:solidFill>
                  <a:srgbClr val="0B1320"/>
                </a:solidFill>
                <a:latin typeface="Roboto" panose="020B0604020202020204" charset="0"/>
                <a:ea typeface="Roboto" panose="020B0604020202020204" charset="0"/>
                <a:sym typeface="Playfair Display Black"/>
              </a:rPr>
              <a:t>Đặc tả phần cứng</a:t>
            </a:r>
            <a:endParaRPr>
              <a:latin typeface="Roboto" panose="020B0604020202020204" charset="0"/>
              <a:ea typeface="Roboto" panose="020B0604020202020204" charset="0"/>
            </a:endParaRPr>
          </a:p>
        </p:txBody>
      </p:sp>
      <p:sp>
        <p:nvSpPr>
          <p:cNvPr id="481" name="Google Shape;481;p24"/>
          <p:cNvSpPr txBox="1"/>
          <p:nvPr/>
        </p:nvSpPr>
        <p:spPr>
          <a:xfrm>
            <a:off x="1317553" y="2791397"/>
            <a:ext cx="4364548"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Mạch chính</a:t>
            </a:r>
            <a:endParaRPr b="1"/>
          </a:p>
        </p:txBody>
      </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5"/>
          <p:cNvSpPr/>
          <p:nvPr/>
        </p:nvSpPr>
        <p:spPr>
          <a:xfrm>
            <a:off x="914400" y="3773816"/>
            <a:ext cx="8676640" cy="1304524"/>
          </a:xfrm>
          <a:prstGeom prst="rect">
            <a:avLst/>
          </a:prstGeom>
        </p:spPr>
        <p:txBody>
          <a:bodyPr wrap="square">
            <a:spAutoFit/>
          </a:bodyPr>
          <a:lstStyle/>
          <a:p>
            <a:pPr marR="560070">
              <a:lnSpc>
                <a:spcPct val="107000"/>
              </a:lnSpc>
            </a:pPr>
            <a:r>
              <a:rPr lang="vi-VN" sz="2500">
                <a:latin typeface="Roboto" panose="020B0604020202020204" charset="0"/>
                <a:ea typeface="Roboto" panose="020B0604020202020204" charset="0"/>
              </a:rPr>
              <a:t>Cảm biến nhiệt độ LM35 có điện áp Analog đầu ra tuyến tính theo nhiệt độ thường để đo nhiệt độ của pin khi quá nóng từ đó sẽ tự động báo ngắt sạc.</a:t>
            </a:r>
            <a:endParaRPr lang="en-GB" sz="2500">
              <a:latin typeface="Roboto" panose="020B0604020202020204" charset="0"/>
              <a:ea typeface="Roboto" panose="020B0604020202020204" charset="0"/>
              <a:cs typeface="Times New Roman" panose="02020603050405020304" pitchFamily="18" charset="0"/>
            </a:endParaRPr>
          </a:p>
        </p:txBody>
      </p:sp>
      <p:pic>
        <p:nvPicPr>
          <p:cNvPr id="27" name="Picture 26"/>
          <p:cNvPicPr/>
          <p:nvPr/>
        </p:nvPicPr>
        <p:blipFill>
          <a:blip r:embed="rId3">
            <a:extLst>
              <a:ext uri="{28A0092B-C50C-407E-A947-70E740481C1C}">
                <a14:useLocalDpi xmlns:a14="http://schemas.microsoft.com/office/drawing/2010/main" val="0"/>
              </a:ext>
            </a:extLst>
          </a:blip>
          <a:srcRect/>
          <a:stretch>
            <a:fillRect/>
          </a:stretch>
        </p:blipFill>
        <p:spPr>
          <a:xfrm>
            <a:off x="13152457" y="4946752"/>
            <a:ext cx="2072005" cy="3072130"/>
          </a:xfrm>
          <a:prstGeom prst="rect">
            <a:avLst/>
          </a:prstGeom>
          <a:noFill/>
          <a:ln>
            <a:noFill/>
          </a:ln>
        </p:spPr>
      </p:pic>
    </p:spTree>
    <p:extLst>
      <p:ext uri="{BB962C8B-B14F-4D97-AF65-F5344CB8AC3E}">
        <p14:creationId xmlns:p14="http://schemas.microsoft.com/office/powerpoint/2010/main" val="203756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85"/>
        <p:cNvGrpSpPr/>
        <p:nvPr/>
      </p:nvGrpSpPr>
      <p:grpSpPr>
        <a:xfrm>
          <a:off x="0" y="0"/>
          <a:ext cx="0" cy="0"/>
          <a:chOff x="0" y="0"/>
          <a:chExt cx="0" cy="0"/>
        </a:xfrm>
      </p:grpSpPr>
      <p:grpSp>
        <p:nvGrpSpPr>
          <p:cNvPr id="290" name="Google Shape;290;p19"/>
          <p:cNvGrpSpPr/>
          <p:nvPr/>
        </p:nvGrpSpPr>
        <p:grpSpPr>
          <a:xfrm>
            <a:off x="-3233490" y="5979520"/>
            <a:ext cx="6999655" cy="8614961"/>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87" name="Google Shape;287;p19"/>
          <p:cNvGrpSpPr/>
          <p:nvPr/>
        </p:nvGrpSpPr>
        <p:grpSpPr>
          <a:xfrm>
            <a:off x="1337194" y="1803725"/>
            <a:ext cx="16546769" cy="6096670"/>
            <a:chOff x="0" y="0"/>
            <a:chExt cx="22062358" cy="8128894"/>
          </a:xfrm>
        </p:grpSpPr>
        <p:sp>
          <p:nvSpPr>
            <p:cNvPr id="288" name="Google Shape;288;p19"/>
            <p:cNvSpPr txBox="1"/>
            <p:nvPr/>
          </p:nvSpPr>
          <p:spPr>
            <a:xfrm>
              <a:off x="0" y="0"/>
              <a:ext cx="1227672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b="0" i="0" u="none" strike="noStrike" cap="none" smtClean="0">
                  <a:solidFill>
                    <a:srgbClr val="0B1320"/>
                  </a:solidFill>
                  <a:latin typeface="Playfair Display Black"/>
                  <a:ea typeface="Playfair Display Black"/>
                  <a:cs typeface="Playfair Display Black"/>
                  <a:sym typeface="Playfair Display Black"/>
                </a:rPr>
                <a:t>Đặc tả phần mềm</a:t>
              </a:r>
              <a:endParaRPr/>
            </a:p>
          </p:txBody>
        </p:sp>
        <p:sp>
          <p:nvSpPr>
            <p:cNvPr id="289" name="Google Shape;289;p19"/>
            <p:cNvSpPr txBox="1"/>
            <p:nvPr/>
          </p:nvSpPr>
          <p:spPr>
            <a:xfrm>
              <a:off x="0" y="2383731"/>
              <a:ext cx="22062358" cy="5745163"/>
            </a:xfrm>
            <a:prstGeom prst="rect">
              <a:avLst/>
            </a:prstGeom>
            <a:noFill/>
            <a:ln>
              <a:noFill/>
            </a:ln>
          </p:spPr>
          <p:txBody>
            <a:bodyPr spcFirstLastPara="1" wrap="square" lIns="0" tIns="0" rIns="0" bIns="0" anchor="t" anchorCtr="0">
              <a:spAutoFit/>
            </a:bodyPr>
            <a:lstStyle/>
            <a:p>
              <a:r>
                <a:rPr lang="en-US" sz="2800">
                  <a:latin typeface="Roboto" panose="020B0604020202020204" charset="0"/>
                  <a:ea typeface="Roboto" panose="020B0604020202020204" charset="0"/>
                </a:rPr>
                <a:t>- Khi bộ sạc được gắn vào ổ cắm và lắp pin vào, bộ sạc sẽ kiểm tra áp của pin để xác định đúng loại. Nếú áp quá thấp hoặc quá cao sẽ đưa ra cảnh báo thông qua LCD, nếu lắp đúng thì LCD sẽ hiện yêu cầu chọn dòng sạc.</a:t>
              </a:r>
              <a:endParaRPr lang="en-GB" sz="2800">
                <a:latin typeface="Roboto" panose="020B0604020202020204" charset="0"/>
                <a:ea typeface="Roboto" panose="020B0604020202020204" charset="0"/>
              </a:endParaRPr>
            </a:p>
            <a:p>
              <a:r>
                <a:rPr lang="en-US" sz="2800">
                  <a:latin typeface="Roboto" panose="020B0604020202020204" charset="0"/>
                  <a:ea typeface="Roboto" panose="020B0604020202020204" charset="0"/>
                </a:rPr>
                <a:t>- Dòng sạc được chọn bằng cách bấm nút và có 2 dòng là Full-current và Half- current, và được thông báo qua LCD và đèn led.</a:t>
              </a:r>
              <a:endParaRPr lang="en-GB" sz="2800">
                <a:latin typeface="Roboto" panose="020B0604020202020204" charset="0"/>
                <a:ea typeface="Roboto" panose="020B0604020202020204" charset="0"/>
              </a:endParaRPr>
            </a:p>
            <a:p>
              <a:r>
                <a:rPr lang="en-US" sz="2800">
                  <a:latin typeface="Roboto" panose="020B0604020202020204" charset="0"/>
                  <a:ea typeface="Roboto" panose="020B0604020202020204" charset="0"/>
                </a:rPr>
                <a:t>- Nếu áp đang tăng thì thực hiện chế độ sạc ổn dòng đồng thời liên tục kiểm tra nhiệt độ pin và xuất giá trị dung lượng pin ra LCD sau mỗi vòng lặp sạc và đo nhiệt độ. - Nếu dòng vào pin giảm thì thực hiện chế độ sạc ổn áp</a:t>
              </a:r>
              <a:endParaRPr lang="en-GB" sz="2800">
                <a:latin typeface="Roboto" panose="020B0604020202020204" charset="0"/>
                <a:ea typeface="Roboto" panose="020B0604020202020204" charset="0"/>
              </a:endParaRPr>
            </a:p>
            <a:p>
              <a:r>
                <a:rPr lang="en-US" sz="2800">
                  <a:latin typeface="Roboto" panose="020B0604020202020204" charset="0"/>
                  <a:ea typeface="Roboto" panose="020B0604020202020204" charset="0"/>
                </a:rPr>
                <a:t>- Nếu pin đã đầy thì ngắt nguồn vào pin và tiếp tục sạc nếu pin tuột dung lượng</a:t>
              </a:r>
              <a:endParaRPr lang="en-GB" sz="2800">
                <a:latin typeface="Roboto" panose="020B0604020202020204" charset="0"/>
                <a:ea typeface="Roboto" panose="020B0604020202020204" charset="0"/>
              </a:endParaRPr>
            </a:p>
            <a:p>
              <a:r>
                <a:rPr lang="en-US" sz="2800">
                  <a:latin typeface="Roboto" panose="020B0604020202020204" charset="0"/>
                  <a:ea typeface="Roboto" panose="020B0604020202020204" charset="0"/>
                </a:rPr>
                <a:t>- Nếu nhiệt độ pin quá nóng thì sẽ ngắt dòng sạc.</a:t>
              </a:r>
              <a:endParaRPr lang="en-GB" sz="2800">
                <a:latin typeface="Roboto" panose="020B0604020202020204" charset="0"/>
                <a:ea typeface="Roboto" panose="020B0604020202020204" charset="0"/>
              </a:endParaRPr>
            </a:p>
          </p:txBody>
        </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0" name="Google Shape;310;p19"/>
          <p:cNvGrpSpPr/>
          <p:nvPr/>
        </p:nvGrpSpPr>
        <p:grpSpPr>
          <a:xfrm>
            <a:off x="8392711" y="-3152910"/>
            <a:ext cx="4304048" cy="5297290"/>
            <a:chOff x="0" y="0"/>
            <a:chExt cx="5738731" cy="7063053"/>
          </a:xfrm>
        </p:grpSpPr>
        <p:grpSp>
          <p:nvGrpSpPr>
            <p:cNvPr id="311" name="Google Shape;311;p19"/>
            <p:cNvGrpSpPr/>
            <p:nvPr/>
          </p:nvGrpSpPr>
          <p:grpSpPr>
            <a:xfrm rot="10800000">
              <a:off x="0" y="0"/>
              <a:ext cx="5738731" cy="7063053"/>
              <a:chOff x="0" y="0"/>
              <a:chExt cx="660400" cy="812800"/>
            </a:xfrm>
          </p:grpSpPr>
          <p:sp>
            <p:nvSpPr>
              <p:cNvPr id="312" name="Google Shape;31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rot="10800000">
              <a:off x="335264" y="412632"/>
              <a:ext cx="5068203" cy="6237789"/>
              <a:chOff x="0" y="0"/>
              <a:chExt cx="660400" cy="812800"/>
            </a:xfrm>
          </p:grpSpPr>
          <p:sp>
            <p:nvSpPr>
              <p:cNvPr id="315" name="Google Shape;31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rot="10800000">
              <a:off x="666239" y="819987"/>
              <a:ext cx="4406253" cy="5423080"/>
              <a:chOff x="0" y="0"/>
              <a:chExt cx="660400" cy="812800"/>
            </a:xfrm>
          </p:grpSpPr>
          <p:sp>
            <p:nvSpPr>
              <p:cNvPr id="318" name="Google Shape;31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5079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sp>
        <p:nvSpPr>
          <p:cNvPr id="479" name="Google Shape;479;p24"/>
          <p:cNvSpPr txBox="1"/>
          <p:nvPr/>
        </p:nvSpPr>
        <p:spPr>
          <a:xfrm>
            <a:off x="943437" y="1409435"/>
            <a:ext cx="5825379" cy="398878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200" b="0" i="0" u="none" strike="noStrike" cap="none" smtClean="0">
                <a:solidFill>
                  <a:srgbClr val="0B1320"/>
                </a:solidFill>
                <a:latin typeface="Playfair Display Black"/>
                <a:ea typeface="Playfair Display Black"/>
                <a:cs typeface="Playfair Display Black"/>
                <a:sym typeface="Playfair Display Black"/>
              </a:rPr>
              <a:t>Các vấn đề của hệ thống nhúng</a:t>
            </a:r>
            <a:endParaRPr sz="1050"/>
          </a:p>
        </p:txBody>
      </p:sp>
      <p:grpSp>
        <p:nvGrpSpPr>
          <p:cNvPr id="480" name="Google Shape;480;p24"/>
          <p:cNvGrpSpPr/>
          <p:nvPr/>
        </p:nvGrpSpPr>
        <p:grpSpPr>
          <a:xfrm>
            <a:off x="8698403" y="6780828"/>
            <a:ext cx="4364549" cy="1873591"/>
            <a:chOff x="0" y="0"/>
            <a:chExt cx="5819400" cy="2498121"/>
          </a:xfrm>
        </p:grpSpPr>
        <p:sp>
          <p:nvSpPr>
            <p:cNvPr id="481" name="Google Shape;481;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Real-time System</a:t>
              </a:r>
              <a:endParaRPr b="1"/>
            </a:p>
          </p:txBody>
        </p:sp>
        <p:sp>
          <p:nvSpPr>
            <p:cNvPr id="482" name="Google Shape;482;p24"/>
            <p:cNvSpPr txBox="1"/>
            <p:nvPr/>
          </p:nvSpPr>
          <p:spPr>
            <a:xfrm>
              <a:off x="0" y="1020793"/>
              <a:ext cx="5819391" cy="1477328"/>
            </a:xfrm>
            <a:prstGeom prst="rect">
              <a:avLst/>
            </a:prstGeom>
            <a:noFill/>
            <a:ln>
              <a:noFill/>
            </a:ln>
          </p:spPr>
          <p:txBody>
            <a:bodyPr spcFirstLastPara="1" wrap="square" lIns="0" tIns="0" rIns="0" bIns="0" anchor="t" anchorCtr="0">
              <a:spAutoFit/>
            </a:bodyPr>
            <a:lstStyle/>
            <a:p>
              <a:r>
                <a:rPr lang="en-US" sz="1800"/>
                <a:t>Trong khi giám sát dòng và điện áp, Arduino còn điều khiển relay (RL1) và MOSFET (Q2) để bật/tắt sạc, đồng thời hiển thị các thông số lên màn hình LCD.</a:t>
              </a:r>
              <a:endParaRPr lang="en-GB" sz="1800"/>
            </a:p>
          </p:txBody>
        </p:sp>
      </p:grpSp>
      <p:grpSp>
        <p:nvGrpSpPr>
          <p:cNvPr id="483" name="Google Shape;483;p24"/>
          <p:cNvGrpSpPr/>
          <p:nvPr/>
        </p:nvGrpSpPr>
        <p:grpSpPr>
          <a:xfrm>
            <a:off x="13438981" y="6780828"/>
            <a:ext cx="4364549" cy="2427588"/>
            <a:chOff x="0" y="0"/>
            <a:chExt cx="5819400" cy="3236783"/>
          </a:xfrm>
        </p:grpSpPr>
        <p:sp>
          <p:nvSpPr>
            <p:cNvPr id="484" name="Google Shape;484;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Concurrent System</a:t>
              </a:r>
              <a:endParaRPr b="1"/>
            </a:p>
          </p:txBody>
        </p:sp>
        <p:sp>
          <p:nvSpPr>
            <p:cNvPr id="485" name="Google Shape;485;p24"/>
            <p:cNvSpPr txBox="1"/>
            <p:nvPr/>
          </p:nvSpPr>
          <p:spPr>
            <a:xfrm>
              <a:off x="0" y="1020793"/>
              <a:ext cx="5819391" cy="2215990"/>
            </a:xfrm>
            <a:prstGeom prst="rect">
              <a:avLst/>
            </a:prstGeom>
            <a:noFill/>
            <a:ln>
              <a:noFill/>
            </a:ln>
          </p:spPr>
          <p:txBody>
            <a:bodyPr spcFirstLastPara="1" wrap="square" lIns="0" tIns="0" rIns="0" bIns="0" anchor="t" anchorCtr="0">
              <a:spAutoFit/>
            </a:bodyPr>
            <a:lstStyle/>
            <a:p>
              <a:r>
                <a:rPr lang="en-US" sz="1800"/>
                <a:t>- Hệ thống phản ứng với sự thay đổi của dòng sạc, điện áp và nhiệt độ. Khi vượt khỏi ngưỡng an toàn, hệ thống phản ứng lập tức bằng cách ngắt dòng.</a:t>
              </a:r>
              <a:endParaRPr lang="en-GB" sz="1800"/>
            </a:p>
            <a:p>
              <a:r>
                <a:rPr lang="en-US" sz="1800"/>
                <a:t>- Người dùng thay đổi dòng sạc thông qua nút bấm.</a:t>
              </a:r>
              <a:endParaRPr lang="en-GB" sz="1800"/>
            </a:p>
          </p:txBody>
        </p:sp>
      </p:grpSp>
      <p:grpSp>
        <p:nvGrpSpPr>
          <p:cNvPr id="486" name="Google Shape;486;p24"/>
          <p:cNvGrpSpPr/>
          <p:nvPr/>
        </p:nvGrpSpPr>
        <p:grpSpPr>
          <a:xfrm>
            <a:off x="7078745" y="1409435"/>
            <a:ext cx="5529071" cy="4297248"/>
            <a:chOff x="0" y="0"/>
            <a:chExt cx="5819400" cy="4507116"/>
          </a:xfrm>
        </p:grpSpPr>
        <p:sp>
          <p:nvSpPr>
            <p:cNvPr id="487" name="Google Shape;487;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Constraints </a:t>
              </a:r>
              <a:endParaRPr b="1"/>
            </a:p>
          </p:txBody>
        </p:sp>
        <p:sp>
          <p:nvSpPr>
            <p:cNvPr id="488" name="Google Shape;488;p24"/>
            <p:cNvSpPr txBox="1"/>
            <p:nvPr/>
          </p:nvSpPr>
          <p:spPr>
            <a:xfrm>
              <a:off x="0" y="1020793"/>
              <a:ext cx="5819391" cy="3486323"/>
            </a:xfrm>
            <a:prstGeom prst="rect">
              <a:avLst/>
            </a:prstGeom>
            <a:noFill/>
            <a:ln>
              <a:noFill/>
            </a:ln>
          </p:spPr>
          <p:txBody>
            <a:bodyPr spcFirstLastPara="1" wrap="square" lIns="0" tIns="0" rIns="0" bIns="0" anchor="t" anchorCtr="0">
              <a:spAutoFit/>
            </a:bodyPr>
            <a:lstStyle/>
            <a:p>
              <a:pPr lvl="0"/>
              <a:r>
                <a:rPr lang="en-US" sz="1800"/>
                <a:t>Dòng sạc và điện áp giới hạn:</a:t>
              </a:r>
              <a:endParaRPr lang="en-GB" sz="1800"/>
            </a:p>
            <a:p>
              <a:r>
                <a:rPr lang="en-US" sz="1800"/>
                <a:t>- Pin 18650 yêu cầu dòng sạc không vượt quá 1A</a:t>
              </a:r>
              <a:endParaRPr lang="en-GB" sz="1800"/>
            </a:p>
            <a:p>
              <a:r>
                <a:rPr lang="en-US" sz="1800"/>
                <a:t>- Điện áp sạc không vượt quá 5V để tránh hỏng pin hoặc nguy hiểm.</a:t>
              </a:r>
              <a:endParaRPr lang="en-GB" sz="1800"/>
            </a:p>
            <a:p>
              <a:pPr lvl="0"/>
              <a:r>
                <a:rPr lang="en-US" sz="1800"/>
                <a:t>Relay điều khiển dòng:</a:t>
              </a:r>
              <a:endParaRPr lang="en-GB" sz="1800"/>
            </a:p>
            <a:p>
              <a:r>
                <a:rPr lang="en-US" sz="1800"/>
                <a:t>- Relay RL1 và transistor BC548 được điều khiển để ngắt hoặc bật dòng sạc theo yêu cầu từ các điều kiện sạc hoặc sự cố.</a:t>
              </a:r>
              <a:endParaRPr lang="en-GB" sz="1800"/>
            </a:p>
            <a:p>
              <a:pPr lvl="0"/>
              <a:r>
                <a:rPr lang="en-US" sz="1800"/>
                <a:t>Mạch cấp nguồn </a:t>
              </a:r>
              <a:endParaRPr lang="en-GB" sz="1800"/>
            </a:p>
            <a:p>
              <a:r>
                <a:rPr lang="en-US" sz="1800"/>
                <a:t>- IC ổn áp 7805 (U5) cung cấp nguồn 5V ổn định cho Arduino và các linh kiện khác, đảm bảo hoạt động an toàn.</a:t>
              </a:r>
              <a:endParaRPr lang="en-GB" sz="1800"/>
            </a:p>
          </p:txBody>
        </p:sp>
      </p:grpSp>
      <p:grpSp>
        <p:nvGrpSpPr>
          <p:cNvPr id="489" name="Google Shape;489;p24"/>
          <p:cNvGrpSpPr/>
          <p:nvPr/>
        </p:nvGrpSpPr>
        <p:grpSpPr>
          <a:xfrm>
            <a:off x="13073221" y="1409435"/>
            <a:ext cx="4364549" cy="3720250"/>
            <a:chOff x="0" y="0"/>
            <a:chExt cx="5819400" cy="4960332"/>
          </a:xfrm>
        </p:grpSpPr>
        <p:sp>
          <p:nvSpPr>
            <p:cNvPr id="490" name="Google Shape;490;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Functions </a:t>
              </a:r>
              <a:endParaRPr b="1"/>
            </a:p>
          </p:txBody>
        </p:sp>
        <p:sp>
          <p:nvSpPr>
            <p:cNvPr id="491" name="Google Shape;491;p24"/>
            <p:cNvSpPr txBox="1"/>
            <p:nvPr/>
          </p:nvSpPr>
          <p:spPr>
            <a:xfrm>
              <a:off x="0" y="1020793"/>
              <a:ext cx="5819391" cy="3939539"/>
            </a:xfrm>
            <a:prstGeom prst="rect">
              <a:avLst/>
            </a:prstGeom>
            <a:noFill/>
            <a:ln>
              <a:noFill/>
            </a:ln>
          </p:spPr>
          <p:txBody>
            <a:bodyPr spcFirstLastPara="1" wrap="square" lIns="0" tIns="0" rIns="0" bIns="0" anchor="t" anchorCtr="0">
              <a:spAutoFit/>
            </a:bodyPr>
            <a:lstStyle/>
            <a:p>
              <a:pPr lvl="0"/>
              <a:r>
                <a:rPr lang="en-US" sz="1600"/>
                <a:t>Giám sát dòng và điện áp: Cảm biến ACS712 đo dòng sạc, và dữ liệu này được gửi đến Arduino Nano để tính toán và hiển thị dòng lên LCD</a:t>
              </a:r>
              <a:endParaRPr lang="en-GB" sz="1600"/>
            </a:p>
            <a:p>
              <a:pPr lvl="0"/>
              <a:r>
                <a:rPr lang="en-US" sz="1600"/>
                <a:t>Hiển thị trạng thái sạc: Màn hình LCD hiển thị dòng điện, điện áp và nhiệt độ</a:t>
              </a:r>
              <a:endParaRPr lang="en-GB" sz="1600"/>
            </a:p>
            <a:p>
              <a:pPr lvl="0"/>
              <a:r>
                <a:rPr lang="en-US" sz="1600"/>
                <a:t>Bảo vệ nhiệt độ: Cảm biến LM35 đo nhiệt độ pin. Hệ thống ngắt dòng sạc bằng cách điều khiển relay và MOSFET IRF540N</a:t>
              </a:r>
              <a:endParaRPr lang="en-GB" sz="1600"/>
            </a:p>
            <a:p>
              <a:pPr lvl="0"/>
              <a:r>
                <a:rPr lang="en-US" sz="1600"/>
                <a:t>Tự động ngắt khi đầy pin: Khi điện áp đạt ngưỡng, hệ thống sẽ tự động ngắt dòng sạc để bảo vệ pin.</a:t>
              </a:r>
              <a:endParaRPr lang="en-GB" sz="1600"/>
            </a:p>
          </p:txBody>
        </p:sp>
      </p:gr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 name="Google Shape;480;p24"/>
          <p:cNvGrpSpPr/>
          <p:nvPr/>
        </p:nvGrpSpPr>
        <p:grpSpPr>
          <a:xfrm>
            <a:off x="3860356" y="6782368"/>
            <a:ext cx="4364549" cy="2704587"/>
            <a:chOff x="0" y="0"/>
            <a:chExt cx="5819400" cy="3606115"/>
          </a:xfrm>
        </p:grpSpPr>
        <p:sp>
          <p:nvSpPr>
            <p:cNvPr id="38" name="Google Shape;481;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1" i="0" u="none" strike="noStrike" cap="none" smtClean="0">
                  <a:solidFill>
                    <a:srgbClr val="0B1320"/>
                  </a:solidFill>
                </a:rPr>
                <a:t>Real-time System</a:t>
              </a:r>
              <a:endParaRPr b="1"/>
            </a:p>
          </p:txBody>
        </p:sp>
        <p:sp>
          <p:nvSpPr>
            <p:cNvPr id="39" name="Google Shape;482;p24"/>
            <p:cNvSpPr txBox="1"/>
            <p:nvPr/>
          </p:nvSpPr>
          <p:spPr>
            <a:xfrm>
              <a:off x="0" y="1020793"/>
              <a:ext cx="5819391" cy="2585322"/>
            </a:xfrm>
            <a:prstGeom prst="rect">
              <a:avLst/>
            </a:prstGeom>
            <a:noFill/>
            <a:ln>
              <a:noFill/>
            </a:ln>
          </p:spPr>
          <p:txBody>
            <a:bodyPr spcFirstLastPara="1" wrap="square" lIns="0" tIns="0" rIns="0" bIns="0" anchor="t" anchorCtr="0">
              <a:spAutoFit/>
            </a:bodyPr>
            <a:lstStyle/>
            <a:p>
              <a:r>
                <a:rPr lang="en-US" sz="1800"/>
                <a:t>- Arduino liên tục giám sát dữ liệu từ cảm biến dòng ACS712, nhiệt độ từ LM35, và trạng thái pin qua mạch giám sát điện áp.</a:t>
              </a:r>
              <a:endParaRPr lang="en-GB" sz="1800"/>
            </a:p>
            <a:p>
              <a:r>
                <a:rPr lang="en-US" sz="1800"/>
                <a:t>- Khi một điều kiện bất thường như quá nhiệt hoặc quá dòng xảy ra, hệ thống sẽ ngay lập tức ngắt sạc để bảo vệ pin và hệ thống.</a:t>
              </a:r>
              <a:endParaRPr lang="en-GB" sz="1800"/>
            </a:p>
          </p:txBody>
        </p:sp>
      </p:grpSp>
    </p:spTree>
    <p:extLst>
      <p:ext uri="{BB962C8B-B14F-4D97-AF65-F5344CB8AC3E}">
        <p14:creationId xmlns:p14="http://schemas.microsoft.com/office/powerpoint/2010/main" val="46733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500"/>
                                        <p:tgtEl>
                                          <p:spTgt spid="4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500"/>
                                        <p:tgtEl>
                                          <p:spTgt spid="4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3"/>
                                        </p:tgtEl>
                                        <p:attrNameLst>
                                          <p:attrName>style.visibility</p:attrName>
                                        </p:attrNameLst>
                                      </p:cBhvr>
                                      <p:to>
                                        <p:strVal val="visible"/>
                                      </p:to>
                                    </p:set>
                                    <p:animEffect transition="in" filter="fade">
                                      <p:cBhvr>
                                        <p:cTn id="23" dur="500"/>
                                        <p:tgtEl>
                                          <p:spTgt spid="48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60"/>
        <p:cNvGrpSpPr/>
        <p:nvPr/>
      </p:nvGrpSpPr>
      <p:grpSpPr>
        <a:xfrm>
          <a:off x="0" y="0"/>
          <a:ext cx="0" cy="0"/>
          <a:chOff x="0" y="0"/>
          <a:chExt cx="0" cy="0"/>
        </a:xfrm>
      </p:grpSpPr>
      <p:grpSp>
        <p:nvGrpSpPr>
          <p:cNvPr id="561" name="Google Shape;561;p26"/>
          <p:cNvGrpSpPr/>
          <p:nvPr/>
        </p:nvGrpSpPr>
        <p:grpSpPr>
          <a:xfrm>
            <a:off x="1028700" y="884039"/>
            <a:ext cx="16230600" cy="8374261"/>
            <a:chOff x="0" y="-38100"/>
            <a:chExt cx="4274726" cy="2205567"/>
          </a:xfrm>
        </p:grpSpPr>
        <p:sp>
          <p:nvSpPr>
            <p:cNvPr id="562" name="Google Shape;562;p26"/>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4" name="Google Shape;564;p26"/>
          <p:cNvSpPr txBox="1"/>
          <p:nvPr/>
        </p:nvSpPr>
        <p:spPr>
          <a:xfrm>
            <a:off x="1419033" y="762000"/>
            <a:ext cx="2696654"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03.</a:t>
            </a:r>
            <a:endParaRPr/>
          </a:p>
        </p:txBody>
      </p:sp>
      <p:sp>
        <p:nvSpPr>
          <p:cNvPr id="565" name="Google Shape;565;p26"/>
          <p:cNvSpPr txBox="1"/>
          <p:nvPr/>
        </p:nvSpPr>
        <p:spPr>
          <a:xfrm>
            <a:off x="6849371" y="7292586"/>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vi-VN" sz="10400" b="0" i="0" u="none" strike="noStrike" cap="none" smtClean="0">
                <a:solidFill>
                  <a:srgbClr val="F3F6FA"/>
                </a:solidFill>
                <a:latin typeface="Playfair Display Black"/>
                <a:ea typeface="Playfair Display Black"/>
                <a:cs typeface="Playfair Display Black"/>
                <a:sym typeface="Playfair Display Black"/>
              </a:rPr>
              <a:t>Hợp đồng nhóm</a:t>
            </a:r>
            <a:endParaRPr/>
          </a:p>
        </p:txBody>
      </p:sp>
      <p:grpSp>
        <p:nvGrpSpPr>
          <p:cNvPr id="566" name="Google Shape;566;p26"/>
          <p:cNvGrpSpPr/>
          <p:nvPr/>
        </p:nvGrpSpPr>
        <p:grpSpPr>
          <a:xfrm>
            <a:off x="-3233490" y="5979520"/>
            <a:ext cx="6999655" cy="8614961"/>
            <a:chOff x="0" y="0"/>
            <a:chExt cx="9332874" cy="11486614"/>
          </a:xfrm>
        </p:grpSpPr>
        <p:grpSp>
          <p:nvGrpSpPr>
            <p:cNvPr id="567" name="Google Shape;567;p26"/>
            <p:cNvGrpSpPr/>
            <p:nvPr/>
          </p:nvGrpSpPr>
          <p:grpSpPr>
            <a:xfrm>
              <a:off x="0" y="0"/>
              <a:ext cx="9332874" cy="11486614"/>
              <a:chOff x="0" y="0"/>
              <a:chExt cx="660400" cy="812800"/>
            </a:xfrm>
          </p:grpSpPr>
          <p:sp>
            <p:nvSpPr>
              <p:cNvPr id="568" name="Google Shape;56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26"/>
            <p:cNvGrpSpPr/>
            <p:nvPr/>
          </p:nvGrpSpPr>
          <p:grpSpPr>
            <a:xfrm>
              <a:off x="545238" y="671062"/>
              <a:ext cx="8242398" cy="10144490"/>
              <a:chOff x="0" y="0"/>
              <a:chExt cx="660400" cy="812800"/>
            </a:xfrm>
          </p:grpSpPr>
          <p:sp>
            <p:nvSpPr>
              <p:cNvPr id="571" name="Google Shape;57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26"/>
            <p:cNvGrpSpPr/>
            <p:nvPr/>
          </p:nvGrpSpPr>
          <p:grpSpPr>
            <a:xfrm>
              <a:off x="1083502" y="1333541"/>
              <a:ext cx="7165870" cy="8819533"/>
              <a:chOff x="0" y="0"/>
              <a:chExt cx="660400" cy="812800"/>
            </a:xfrm>
          </p:grpSpPr>
          <p:sp>
            <p:nvSpPr>
              <p:cNvPr id="574" name="Google Shape;57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76" name="Google Shape;576;p26"/>
          <p:cNvGrpSpPr/>
          <p:nvPr/>
        </p:nvGrpSpPr>
        <p:grpSpPr>
          <a:xfrm rot="10800000">
            <a:off x="13557529" y="-3278780"/>
            <a:ext cx="6999655" cy="8614961"/>
            <a:chOff x="0" y="0"/>
            <a:chExt cx="9332874" cy="11486614"/>
          </a:xfrm>
        </p:grpSpPr>
        <p:grpSp>
          <p:nvGrpSpPr>
            <p:cNvPr id="577" name="Google Shape;577;p26"/>
            <p:cNvGrpSpPr/>
            <p:nvPr/>
          </p:nvGrpSpPr>
          <p:grpSpPr>
            <a:xfrm>
              <a:off x="0" y="0"/>
              <a:ext cx="9332874" cy="11486614"/>
              <a:chOff x="0" y="0"/>
              <a:chExt cx="660400" cy="812800"/>
            </a:xfrm>
          </p:grpSpPr>
          <p:sp>
            <p:nvSpPr>
              <p:cNvPr id="578" name="Google Shape;57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0" name="Google Shape;580;p26"/>
            <p:cNvGrpSpPr/>
            <p:nvPr/>
          </p:nvGrpSpPr>
          <p:grpSpPr>
            <a:xfrm>
              <a:off x="545238" y="671062"/>
              <a:ext cx="8242398" cy="10144490"/>
              <a:chOff x="0" y="0"/>
              <a:chExt cx="660400" cy="812800"/>
            </a:xfrm>
          </p:grpSpPr>
          <p:sp>
            <p:nvSpPr>
              <p:cNvPr id="581" name="Google Shape;58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3" name="Google Shape;583;p26"/>
            <p:cNvGrpSpPr/>
            <p:nvPr/>
          </p:nvGrpSpPr>
          <p:grpSpPr>
            <a:xfrm>
              <a:off x="1083502" y="1333541"/>
              <a:ext cx="7165870" cy="8819533"/>
              <a:chOff x="0" y="0"/>
              <a:chExt cx="660400" cy="812800"/>
            </a:xfrm>
          </p:grpSpPr>
          <p:sp>
            <p:nvSpPr>
              <p:cNvPr id="584" name="Google Shape;58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86" name="Google Shape;586;p26"/>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587" name="Google Shape;587;p26"/>
          <p:cNvGrpSpPr/>
          <p:nvPr/>
        </p:nvGrpSpPr>
        <p:grpSpPr>
          <a:xfrm>
            <a:off x="15226010" y="2079760"/>
            <a:ext cx="406823" cy="408647"/>
            <a:chOff x="1813" y="0"/>
            <a:chExt cx="809173" cy="812800"/>
          </a:xfrm>
        </p:grpSpPr>
        <p:sp>
          <p:nvSpPr>
            <p:cNvPr id="588" name="Google Shape;588;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26"/>
          <p:cNvGrpSpPr/>
          <p:nvPr/>
        </p:nvGrpSpPr>
        <p:grpSpPr>
          <a:xfrm>
            <a:off x="15789684" y="2079760"/>
            <a:ext cx="406823" cy="408647"/>
            <a:chOff x="1813" y="0"/>
            <a:chExt cx="809173" cy="812800"/>
          </a:xfrm>
        </p:grpSpPr>
        <p:sp>
          <p:nvSpPr>
            <p:cNvPr id="591" name="Google Shape;591;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26"/>
          <p:cNvGrpSpPr/>
          <p:nvPr/>
        </p:nvGrpSpPr>
        <p:grpSpPr>
          <a:xfrm>
            <a:off x="16350731" y="2079760"/>
            <a:ext cx="406823" cy="408647"/>
            <a:chOff x="1813" y="0"/>
            <a:chExt cx="809173" cy="812800"/>
          </a:xfrm>
        </p:grpSpPr>
        <p:sp>
          <p:nvSpPr>
            <p:cNvPr id="594" name="Google Shape;594;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695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fade">
                                      <p:cBhvr>
                                        <p:cTn id="7" dur="5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14"/>
          <p:cNvSpPr txBox="1"/>
          <p:nvPr/>
        </p:nvSpPr>
        <p:spPr>
          <a:xfrm>
            <a:off x="268353" y="1280385"/>
            <a:ext cx="8882330" cy="156953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8499" b="0" i="0" u="none" strike="noStrike" cap="none" smtClean="0">
                <a:solidFill>
                  <a:srgbClr val="0B1320"/>
                </a:solidFill>
                <a:latin typeface="Playfair Display Black"/>
                <a:ea typeface="Playfair Display Black"/>
                <a:cs typeface="Playfair Display Black"/>
                <a:sym typeface="Playfair Display Black"/>
              </a:rPr>
              <a:t>Hợp đồng nhóm</a:t>
            </a:r>
            <a:endParaRPr/>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9738718" y="1698610"/>
            <a:ext cx="6925864" cy="7159475"/>
          </a:xfrm>
          <a:prstGeom prst="rect">
            <a:avLst/>
          </a:prstGeom>
        </p:spPr>
      </p:pic>
    </p:spTree>
    <p:extLst>
      <p:ext uri="{BB962C8B-B14F-4D97-AF65-F5344CB8AC3E}">
        <p14:creationId xmlns:p14="http://schemas.microsoft.com/office/powerpoint/2010/main" val="6940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679"/>
        <p:cNvGrpSpPr/>
        <p:nvPr/>
      </p:nvGrpSpPr>
      <p:grpSpPr>
        <a:xfrm>
          <a:off x="0" y="0"/>
          <a:ext cx="0" cy="0"/>
          <a:chOff x="0" y="0"/>
          <a:chExt cx="0" cy="0"/>
        </a:xfrm>
      </p:grpSpPr>
      <p:grpSp>
        <p:nvGrpSpPr>
          <p:cNvPr id="680" name="Google Shape;680;p29"/>
          <p:cNvGrpSpPr/>
          <p:nvPr/>
        </p:nvGrpSpPr>
        <p:grpSpPr>
          <a:xfrm>
            <a:off x="1028700" y="884039"/>
            <a:ext cx="16230600" cy="8374261"/>
            <a:chOff x="0" y="-38100"/>
            <a:chExt cx="4274726" cy="2205567"/>
          </a:xfrm>
        </p:grpSpPr>
        <p:sp>
          <p:nvSpPr>
            <p:cNvPr id="681" name="Google Shape;681;p29"/>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83" name="Google Shape;683;p29"/>
          <p:cNvSpPr txBox="1"/>
          <p:nvPr/>
        </p:nvSpPr>
        <p:spPr>
          <a:xfrm>
            <a:off x="1340294" y="762000"/>
            <a:ext cx="2808906"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684" name="Google Shape;684;p29"/>
          <p:cNvSpPr txBox="1"/>
          <p:nvPr/>
        </p:nvSpPr>
        <p:spPr>
          <a:xfrm>
            <a:off x="5200429" y="7332613"/>
            <a:ext cx="13707813" cy="192052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vi-VN" sz="10400" b="0" i="0" u="none" strike="noStrike" cap="none" smtClean="0">
                <a:solidFill>
                  <a:srgbClr val="F3F6FA"/>
                </a:solidFill>
                <a:latin typeface="Playfair Display Black"/>
                <a:ea typeface="Playfair Display Black"/>
                <a:cs typeface="Playfair Display Black"/>
                <a:sym typeface="Playfair Display Black"/>
              </a:rPr>
              <a:t>Lập kế hoạch dự án</a:t>
            </a:r>
            <a:endParaRPr/>
          </a:p>
        </p:txBody>
      </p:sp>
      <p:grpSp>
        <p:nvGrpSpPr>
          <p:cNvPr id="685" name="Google Shape;685;p29"/>
          <p:cNvGrpSpPr/>
          <p:nvPr/>
        </p:nvGrpSpPr>
        <p:grpSpPr>
          <a:xfrm>
            <a:off x="-3233490" y="5979520"/>
            <a:ext cx="6999655" cy="8614961"/>
            <a:chOff x="0" y="0"/>
            <a:chExt cx="9332874" cy="11486614"/>
          </a:xfrm>
        </p:grpSpPr>
        <p:grpSp>
          <p:nvGrpSpPr>
            <p:cNvPr id="686" name="Google Shape;686;p29"/>
            <p:cNvGrpSpPr/>
            <p:nvPr/>
          </p:nvGrpSpPr>
          <p:grpSpPr>
            <a:xfrm>
              <a:off x="0" y="0"/>
              <a:ext cx="9332874" cy="11486614"/>
              <a:chOff x="0" y="0"/>
              <a:chExt cx="660400" cy="812800"/>
            </a:xfrm>
          </p:grpSpPr>
          <p:sp>
            <p:nvSpPr>
              <p:cNvPr id="687" name="Google Shape;68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29"/>
            <p:cNvGrpSpPr/>
            <p:nvPr/>
          </p:nvGrpSpPr>
          <p:grpSpPr>
            <a:xfrm>
              <a:off x="545238" y="671062"/>
              <a:ext cx="8242398" cy="10144490"/>
              <a:chOff x="0" y="0"/>
              <a:chExt cx="660400" cy="812800"/>
            </a:xfrm>
          </p:grpSpPr>
          <p:sp>
            <p:nvSpPr>
              <p:cNvPr id="690" name="Google Shape;69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29"/>
            <p:cNvGrpSpPr/>
            <p:nvPr/>
          </p:nvGrpSpPr>
          <p:grpSpPr>
            <a:xfrm>
              <a:off x="1083502" y="1333541"/>
              <a:ext cx="7165870" cy="8819533"/>
              <a:chOff x="0" y="0"/>
              <a:chExt cx="660400" cy="812800"/>
            </a:xfrm>
          </p:grpSpPr>
          <p:sp>
            <p:nvSpPr>
              <p:cNvPr id="693" name="Google Shape;69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95" name="Google Shape;695;p29"/>
          <p:cNvGrpSpPr/>
          <p:nvPr/>
        </p:nvGrpSpPr>
        <p:grpSpPr>
          <a:xfrm rot="10800000">
            <a:off x="13557529" y="-3278780"/>
            <a:ext cx="6999655" cy="8614961"/>
            <a:chOff x="0" y="0"/>
            <a:chExt cx="9332874" cy="11486614"/>
          </a:xfrm>
        </p:grpSpPr>
        <p:grpSp>
          <p:nvGrpSpPr>
            <p:cNvPr id="696" name="Google Shape;696;p29"/>
            <p:cNvGrpSpPr/>
            <p:nvPr/>
          </p:nvGrpSpPr>
          <p:grpSpPr>
            <a:xfrm>
              <a:off x="0" y="0"/>
              <a:ext cx="9332874" cy="11486614"/>
              <a:chOff x="0" y="0"/>
              <a:chExt cx="660400" cy="812800"/>
            </a:xfrm>
          </p:grpSpPr>
          <p:sp>
            <p:nvSpPr>
              <p:cNvPr id="697" name="Google Shape;69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9"/>
            <p:cNvGrpSpPr/>
            <p:nvPr/>
          </p:nvGrpSpPr>
          <p:grpSpPr>
            <a:xfrm>
              <a:off x="545238" y="671062"/>
              <a:ext cx="8242398" cy="10144490"/>
              <a:chOff x="0" y="0"/>
              <a:chExt cx="660400" cy="812800"/>
            </a:xfrm>
          </p:grpSpPr>
          <p:sp>
            <p:nvSpPr>
              <p:cNvPr id="700" name="Google Shape;70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2" name="Google Shape;702;p29"/>
            <p:cNvGrpSpPr/>
            <p:nvPr/>
          </p:nvGrpSpPr>
          <p:grpSpPr>
            <a:xfrm>
              <a:off x="1083502" y="1333541"/>
              <a:ext cx="7165870" cy="8819533"/>
              <a:chOff x="0" y="0"/>
              <a:chExt cx="660400" cy="812800"/>
            </a:xfrm>
          </p:grpSpPr>
          <p:sp>
            <p:nvSpPr>
              <p:cNvPr id="703" name="Google Shape;70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705" name="Google Shape;705;p29"/>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706" name="Google Shape;706;p29"/>
          <p:cNvGrpSpPr/>
          <p:nvPr/>
        </p:nvGrpSpPr>
        <p:grpSpPr>
          <a:xfrm>
            <a:off x="15226010" y="2079760"/>
            <a:ext cx="406823" cy="408647"/>
            <a:chOff x="1813" y="0"/>
            <a:chExt cx="809173" cy="812800"/>
          </a:xfrm>
        </p:grpSpPr>
        <p:sp>
          <p:nvSpPr>
            <p:cNvPr id="707" name="Google Shape;707;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29"/>
          <p:cNvGrpSpPr/>
          <p:nvPr/>
        </p:nvGrpSpPr>
        <p:grpSpPr>
          <a:xfrm>
            <a:off x="15789684" y="2079760"/>
            <a:ext cx="406823" cy="408647"/>
            <a:chOff x="1813" y="0"/>
            <a:chExt cx="809173" cy="812800"/>
          </a:xfrm>
        </p:grpSpPr>
        <p:sp>
          <p:nvSpPr>
            <p:cNvPr id="710" name="Google Shape;710;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2" name="Google Shape;712;p29"/>
          <p:cNvGrpSpPr/>
          <p:nvPr/>
        </p:nvGrpSpPr>
        <p:grpSpPr>
          <a:xfrm>
            <a:off x="16350731" y="2079760"/>
            <a:ext cx="406823" cy="408647"/>
            <a:chOff x="1813" y="0"/>
            <a:chExt cx="809173" cy="812800"/>
          </a:xfrm>
        </p:grpSpPr>
        <p:sp>
          <p:nvSpPr>
            <p:cNvPr id="713" name="Google Shape;713;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2761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14"/>
          <p:cNvSpPr txBox="1"/>
          <p:nvPr/>
        </p:nvSpPr>
        <p:spPr>
          <a:xfrm>
            <a:off x="268353" y="1280385"/>
            <a:ext cx="8882330" cy="13295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7200" b="0" i="0" u="none" strike="noStrike" cap="none" smtClean="0">
                <a:solidFill>
                  <a:srgbClr val="0B1320"/>
                </a:solidFill>
                <a:latin typeface="Playfair Display Black"/>
                <a:ea typeface="Playfair Display Black"/>
                <a:cs typeface="Playfair Display Black"/>
                <a:sym typeface="Playfair Display Black"/>
              </a:rPr>
              <a:t>Lập kế hoạch dự án</a:t>
            </a:r>
            <a:endParaRPr sz="1100"/>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p:cNvPicPr>
            <a:picLocks noChangeAspect="1"/>
          </p:cNvPicPr>
          <p:nvPr/>
        </p:nvPicPr>
        <p:blipFill>
          <a:blip r:embed="rId3"/>
          <a:stretch>
            <a:fillRect/>
          </a:stretch>
        </p:blipFill>
        <p:spPr>
          <a:xfrm>
            <a:off x="9657855" y="3112316"/>
            <a:ext cx="7087589" cy="4229690"/>
          </a:xfrm>
          <a:prstGeom prst="rect">
            <a:avLst/>
          </a:prstGeom>
        </p:spPr>
      </p:pic>
    </p:spTree>
    <p:extLst>
      <p:ext uri="{BB962C8B-B14F-4D97-AF65-F5344CB8AC3E}">
        <p14:creationId xmlns:p14="http://schemas.microsoft.com/office/powerpoint/2010/main" val="260521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1"/>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49" name="Google Shape;249;p18"/>
          <p:cNvSpPr txBox="1"/>
          <p:nvPr/>
        </p:nvSpPr>
        <p:spPr>
          <a:xfrm>
            <a:off x="8859207" y="6796190"/>
            <a:ext cx="8527052"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vi-VN" sz="9000" b="0" i="0" u="none" strike="noStrike" cap="none" smtClean="0">
                <a:solidFill>
                  <a:srgbClr val="0B1320"/>
                </a:solidFill>
                <a:latin typeface="Arial" panose="020B0604020202020204" pitchFamily="34" charset="0"/>
                <a:ea typeface="Playfair Display Black"/>
                <a:cs typeface="Arial" panose="020B0604020202020204" pitchFamily="34" charset="0"/>
                <a:sym typeface="Playfair Display Black"/>
              </a:rPr>
              <a:t>Nội dung</a:t>
            </a:r>
            <a:endParaRPr>
              <a:latin typeface="Arial" panose="020B0604020202020204" pitchFamily="34" charset="0"/>
              <a:cs typeface="Arial" panose="020B0604020202020204" pitchFamily="34" charset="0"/>
            </a:endParaRPr>
          </a:p>
        </p:txBody>
      </p:sp>
      <p:sp>
        <p:nvSpPr>
          <p:cNvPr id="250" name="Google Shape;250;p18"/>
          <p:cNvSpPr txBox="1"/>
          <p:nvPr/>
        </p:nvSpPr>
        <p:spPr>
          <a:xfrm>
            <a:off x="2498204" y="1316057"/>
            <a:ext cx="5528376" cy="104312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Giới thiệu đề tài</a:t>
            </a:r>
            <a:endParaRPr/>
          </a:p>
        </p:txBody>
      </p:sp>
      <p:sp>
        <p:nvSpPr>
          <p:cNvPr id="251" name="Google Shape;251;p18"/>
          <p:cNvSpPr txBox="1"/>
          <p:nvPr/>
        </p:nvSpPr>
        <p:spPr>
          <a:xfrm>
            <a:off x="928193" y="1097616"/>
            <a:ext cx="136528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01.</a:t>
            </a:r>
            <a:endParaRPr/>
          </a:p>
        </p:txBody>
      </p:sp>
      <p:sp>
        <p:nvSpPr>
          <p:cNvPr id="252" name="Google Shape;252;p18"/>
          <p:cNvSpPr txBox="1"/>
          <p:nvPr/>
        </p:nvSpPr>
        <p:spPr>
          <a:xfrm>
            <a:off x="8528234" y="1097616"/>
            <a:ext cx="142964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04.</a:t>
            </a:r>
            <a:endParaRPr/>
          </a:p>
        </p:txBody>
      </p:sp>
      <p:sp>
        <p:nvSpPr>
          <p:cNvPr id="253" name="Google Shape;253;p18"/>
          <p:cNvSpPr txBox="1"/>
          <p:nvPr/>
        </p:nvSpPr>
        <p:spPr>
          <a:xfrm>
            <a:off x="1131604" y="2586814"/>
            <a:ext cx="122729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02.</a:t>
            </a:r>
            <a:endParaRPr/>
          </a:p>
        </p:txBody>
      </p:sp>
      <p:sp>
        <p:nvSpPr>
          <p:cNvPr id="254" name="Google Shape;254;p18"/>
          <p:cNvSpPr txBox="1"/>
          <p:nvPr/>
        </p:nvSpPr>
        <p:spPr>
          <a:xfrm>
            <a:off x="8757787" y="2586814"/>
            <a:ext cx="117526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05.</a:t>
            </a:r>
            <a:endParaRPr/>
          </a:p>
        </p:txBody>
      </p:sp>
      <p:sp>
        <p:nvSpPr>
          <p:cNvPr id="255" name="Google Shape;255;p18"/>
          <p:cNvSpPr txBox="1"/>
          <p:nvPr/>
        </p:nvSpPr>
        <p:spPr>
          <a:xfrm>
            <a:off x="1148273" y="4076013"/>
            <a:ext cx="1193959"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03.</a:t>
            </a:r>
            <a:endParaRPr/>
          </a:p>
        </p:txBody>
      </p:sp>
      <p:sp>
        <p:nvSpPr>
          <p:cNvPr id="256" name="Google Shape;256;p18"/>
          <p:cNvSpPr txBox="1"/>
          <p:nvPr/>
        </p:nvSpPr>
        <p:spPr>
          <a:xfrm>
            <a:off x="8684205" y="4076013"/>
            <a:ext cx="1290341"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06.</a:t>
            </a:r>
            <a:endParaRPr/>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498204" y="2805254"/>
            <a:ext cx="5917328"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Mô hình hệ thống</a:t>
            </a:r>
            <a:endParaRPr/>
          </a:p>
        </p:txBody>
      </p:sp>
      <p:sp>
        <p:nvSpPr>
          <p:cNvPr id="268" name="Google Shape;268;p18"/>
          <p:cNvSpPr txBox="1"/>
          <p:nvPr/>
        </p:nvSpPr>
        <p:spPr>
          <a:xfrm>
            <a:off x="2498204" y="4294453"/>
            <a:ext cx="5772216"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Hợp đồng nhóm</a:t>
            </a:r>
            <a:endParaRPr/>
          </a:p>
        </p:txBody>
      </p:sp>
      <p:sp>
        <p:nvSpPr>
          <p:cNvPr id="269" name="Google Shape;269;p18"/>
          <p:cNvSpPr txBox="1"/>
          <p:nvPr/>
        </p:nvSpPr>
        <p:spPr>
          <a:xfrm>
            <a:off x="10165045" y="1316056"/>
            <a:ext cx="7094255"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smtClean="0">
                <a:solidFill>
                  <a:srgbClr val="0B1320"/>
                </a:solidFill>
                <a:latin typeface="Roboto"/>
                <a:ea typeface="Roboto"/>
                <a:sym typeface="Roboto"/>
              </a:rPr>
              <a:t>Lập kế hoạch dự án</a:t>
            </a:r>
            <a:endParaRPr/>
          </a:p>
        </p:txBody>
      </p:sp>
      <p:sp>
        <p:nvSpPr>
          <p:cNvPr id="270" name="Google Shape;270;p18"/>
          <p:cNvSpPr txBox="1"/>
          <p:nvPr/>
        </p:nvSpPr>
        <p:spPr>
          <a:xfrm>
            <a:off x="10165046" y="2805255"/>
            <a:ext cx="6619454"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Thiết kế phần cứng</a:t>
            </a:r>
            <a:endParaRPr/>
          </a:p>
        </p:txBody>
      </p:sp>
      <p:sp>
        <p:nvSpPr>
          <p:cNvPr id="271" name="Google Shape;271;p18"/>
          <p:cNvSpPr txBox="1"/>
          <p:nvPr/>
        </p:nvSpPr>
        <p:spPr>
          <a:xfrm>
            <a:off x="10165046" y="4294453"/>
            <a:ext cx="6619454"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Thiết kế phần mền</a:t>
            </a:r>
            <a:endParaRPr/>
          </a:p>
        </p:txBody>
      </p:sp>
      <p:sp>
        <p:nvSpPr>
          <p:cNvPr id="35" name="Google Shape;255;p18"/>
          <p:cNvSpPr txBox="1"/>
          <p:nvPr/>
        </p:nvSpPr>
        <p:spPr>
          <a:xfrm>
            <a:off x="1148273" y="5342580"/>
            <a:ext cx="1193959" cy="1378647"/>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vi-VN" sz="6399" b="0" i="0" u="none" strike="noStrike" cap="none" smtClean="0">
                <a:solidFill>
                  <a:srgbClr val="0B1320"/>
                </a:solidFill>
                <a:latin typeface="Playfair Display Black"/>
                <a:ea typeface="Playfair Display Black"/>
                <a:cs typeface="Playfair Display Black"/>
                <a:sym typeface="Playfair Display Black"/>
              </a:rPr>
              <a:t>07</a:t>
            </a:r>
            <a:r>
              <a:rPr lang="en-US" sz="6399" b="0" i="0" u="none" strike="noStrike" cap="none" smtClean="0">
                <a:solidFill>
                  <a:srgbClr val="0B1320"/>
                </a:solidFill>
                <a:latin typeface="Playfair Display Black"/>
                <a:ea typeface="Playfair Display Black"/>
                <a:cs typeface="Playfair Display Black"/>
                <a:sym typeface="Playfair Display Black"/>
              </a:rPr>
              <a:t>.</a:t>
            </a:r>
            <a:endParaRPr/>
          </a:p>
        </p:txBody>
      </p:sp>
      <p:sp>
        <p:nvSpPr>
          <p:cNvPr id="36" name="Google Shape;268;p18"/>
          <p:cNvSpPr txBox="1"/>
          <p:nvPr/>
        </p:nvSpPr>
        <p:spPr>
          <a:xfrm>
            <a:off x="2498204" y="5561021"/>
            <a:ext cx="6706936"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5600" b="0" i="0" u="none" strike="noStrike" cap="none" smtClean="0">
                <a:solidFill>
                  <a:srgbClr val="0B1320"/>
                </a:solidFill>
                <a:latin typeface="Roboto"/>
                <a:ea typeface="Roboto"/>
                <a:cs typeface="Roboto"/>
                <a:sym typeface="Roboto"/>
              </a:rPr>
              <a:t>Kết quả mô phỏng</a:t>
            </a:r>
            <a:endParaRPr/>
          </a:p>
        </p:txBody>
      </p:sp>
    </p:spTree>
    <p:extLst>
      <p:ext uri="{BB962C8B-B14F-4D97-AF65-F5344CB8AC3E}">
        <p14:creationId xmlns:p14="http://schemas.microsoft.com/office/powerpoint/2010/main" val="322863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14"/>
          <p:cNvSpPr txBox="1"/>
          <p:nvPr/>
        </p:nvSpPr>
        <p:spPr>
          <a:xfrm>
            <a:off x="268353" y="1280385"/>
            <a:ext cx="8882330" cy="13295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7200" b="0" i="0" u="none" strike="noStrike" cap="none" smtClean="0">
                <a:solidFill>
                  <a:srgbClr val="0B1320"/>
                </a:solidFill>
                <a:latin typeface="Playfair Display Black"/>
                <a:ea typeface="Playfair Display Black"/>
                <a:cs typeface="Playfair Display Black"/>
                <a:sym typeface="Playfair Display Black"/>
              </a:rPr>
              <a:t>Lập kế hoạch dự án</a:t>
            </a:r>
            <a:endParaRPr sz="1100"/>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9631761" y="2688394"/>
            <a:ext cx="7268589" cy="5077534"/>
          </a:xfrm>
          <a:prstGeom prst="rect">
            <a:avLst/>
          </a:prstGeom>
        </p:spPr>
      </p:pic>
    </p:spTree>
    <p:extLst>
      <p:ext uri="{BB962C8B-B14F-4D97-AF65-F5344CB8AC3E}">
        <p14:creationId xmlns:p14="http://schemas.microsoft.com/office/powerpoint/2010/main" val="7719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84"/>
        <p:cNvGrpSpPr/>
        <p:nvPr/>
      </p:nvGrpSpPr>
      <p:grpSpPr>
        <a:xfrm>
          <a:off x="0" y="0"/>
          <a:ext cx="0" cy="0"/>
          <a:chOff x="0" y="0"/>
          <a:chExt cx="0" cy="0"/>
        </a:xfrm>
      </p:grpSpPr>
      <p:grpSp>
        <p:nvGrpSpPr>
          <p:cNvPr id="785" name="Google Shape;785;p33"/>
          <p:cNvGrpSpPr/>
          <p:nvPr/>
        </p:nvGrpSpPr>
        <p:grpSpPr>
          <a:xfrm>
            <a:off x="1028700" y="884039"/>
            <a:ext cx="16230600" cy="8374261"/>
            <a:chOff x="0" y="-38100"/>
            <a:chExt cx="4274726" cy="2205567"/>
          </a:xfrm>
        </p:grpSpPr>
        <p:sp>
          <p:nvSpPr>
            <p:cNvPr id="786" name="Google Shape;786;p3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8" name="Google Shape;788;p33"/>
          <p:cNvSpPr txBox="1"/>
          <p:nvPr/>
        </p:nvSpPr>
        <p:spPr>
          <a:xfrm>
            <a:off x="1340293" y="762000"/>
            <a:ext cx="2755158"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05.</a:t>
            </a:r>
            <a:endParaRPr/>
          </a:p>
        </p:txBody>
      </p:sp>
      <p:sp>
        <p:nvSpPr>
          <p:cNvPr id="789" name="Google Shape;789;p33"/>
          <p:cNvSpPr txBox="1"/>
          <p:nvPr/>
        </p:nvSpPr>
        <p:spPr>
          <a:xfrm>
            <a:off x="5275752" y="7232608"/>
            <a:ext cx="12182908" cy="192052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vi-VN" sz="10400" b="0" i="0" u="none" strike="noStrike" cap="none" smtClean="0">
                <a:solidFill>
                  <a:srgbClr val="F3F6FA"/>
                </a:solidFill>
                <a:latin typeface="Playfair Display Black"/>
                <a:ea typeface="Playfair Display Black"/>
                <a:cs typeface="Playfair Display Black"/>
                <a:sym typeface="Playfair Display Black"/>
              </a:rPr>
              <a:t>Thiết kế phần cứng</a:t>
            </a:r>
            <a:endParaRPr/>
          </a:p>
        </p:txBody>
      </p:sp>
      <p:grpSp>
        <p:nvGrpSpPr>
          <p:cNvPr id="790" name="Google Shape;790;p33"/>
          <p:cNvGrpSpPr/>
          <p:nvPr/>
        </p:nvGrpSpPr>
        <p:grpSpPr>
          <a:xfrm>
            <a:off x="-3233490" y="5979520"/>
            <a:ext cx="6999655" cy="8614961"/>
            <a:chOff x="0" y="0"/>
            <a:chExt cx="9332874" cy="11486614"/>
          </a:xfrm>
        </p:grpSpPr>
        <p:grpSp>
          <p:nvGrpSpPr>
            <p:cNvPr id="791" name="Google Shape;791;p33"/>
            <p:cNvGrpSpPr/>
            <p:nvPr/>
          </p:nvGrpSpPr>
          <p:grpSpPr>
            <a:xfrm>
              <a:off x="0" y="0"/>
              <a:ext cx="9332874" cy="11486614"/>
              <a:chOff x="0" y="0"/>
              <a:chExt cx="660400" cy="812800"/>
            </a:xfrm>
          </p:grpSpPr>
          <p:sp>
            <p:nvSpPr>
              <p:cNvPr id="792" name="Google Shape;79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4" name="Google Shape;794;p33"/>
            <p:cNvGrpSpPr/>
            <p:nvPr/>
          </p:nvGrpSpPr>
          <p:grpSpPr>
            <a:xfrm>
              <a:off x="545238" y="671062"/>
              <a:ext cx="8242398" cy="10144490"/>
              <a:chOff x="0" y="0"/>
              <a:chExt cx="660400" cy="812800"/>
            </a:xfrm>
          </p:grpSpPr>
          <p:sp>
            <p:nvSpPr>
              <p:cNvPr id="795" name="Google Shape;79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7" name="Google Shape;797;p33"/>
            <p:cNvGrpSpPr/>
            <p:nvPr/>
          </p:nvGrpSpPr>
          <p:grpSpPr>
            <a:xfrm>
              <a:off x="1083502" y="1333541"/>
              <a:ext cx="7165870" cy="8819533"/>
              <a:chOff x="0" y="0"/>
              <a:chExt cx="660400" cy="812800"/>
            </a:xfrm>
          </p:grpSpPr>
          <p:sp>
            <p:nvSpPr>
              <p:cNvPr id="798" name="Google Shape;79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0" name="Google Shape;800;p33"/>
          <p:cNvGrpSpPr/>
          <p:nvPr/>
        </p:nvGrpSpPr>
        <p:grpSpPr>
          <a:xfrm rot="10800000">
            <a:off x="13557529" y="-3278780"/>
            <a:ext cx="6999655" cy="8614961"/>
            <a:chOff x="0" y="0"/>
            <a:chExt cx="9332874" cy="11486614"/>
          </a:xfrm>
        </p:grpSpPr>
        <p:grpSp>
          <p:nvGrpSpPr>
            <p:cNvPr id="801" name="Google Shape;801;p33"/>
            <p:cNvGrpSpPr/>
            <p:nvPr/>
          </p:nvGrpSpPr>
          <p:grpSpPr>
            <a:xfrm>
              <a:off x="0" y="0"/>
              <a:ext cx="9332874" cy="11486614"/>
              <a:chOff x="0" y="0"/>
              <a:chExt cx="660400" cy="812800"/>
            </a:xfrm>
          </p:grpSpPr>
          <p:sp>
            <p:nvSpPr>
              <p:cNvPr id="802" name="Google Shape;80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545238" y="671062"/>
              <a:ext cx="8242398" cy="10144490"/>
              <a:chOff x="0" y="0"/>
              <a:chExt cx="660400" cy="812800"/>
            </a:xfrm>
          </p:grpSpPr>
          <p:sp>
            <p:nvSpPr>
              <p:cNvPr id="805" name="Google Shape;80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083502" y="1333541"/>
              <a:ext cx="7165870" cy="8819533"/>
              <a:chOff x="0" y="0"/>
              <a:chExt cx="660400" cy="812800"/>
            </a:xfrm>
          </p:grpSpPr>
          <p:sp>
            <p:nvSpPr>
              <p:cNvPr id="808" name="Google Shape;80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810" name="Google Shape;810;p3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811" name="Google Shape;811;p33"/>
          <p:cNvGrpSpPr/>
          <p:nvPr/>
        </p:nvGrpSpPr>
        <p:grpSpPr>
          <a:xfrm>
            <a:off x="15226010" y="2079760"/>
            <a:ext cx="406823" cy="408647"/>
            <a:chOff x="1813" y="0"/>
            <a:chExt cx="809173" cy="812800"/>
          </a:xfrm>
        </p:grpSpPr>
        <p:sp>
          <p:nvSpPr>
            <p:cNvPr id="812" name="Google Shape;81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4" name="Google Shape;814;p33"/>
          <p:cNvGrpSpPr/>
          <p:nvPr/>
        </p:nvGrpSpPr>
        <p:grpSpPr>
          <a:xfrm>
            <a:off x="15789684" y="2079760"/>
            <a:ext cx="406823" cy="408647"/>
            <a:chOff x="1813" y="0"/>
            <a:chExt cx="809173" cy="812800"/>
          </a:xfrm>
        </p:grpSpPr>
        <p:sp>
          <p:nvSpPr>
            <p:cNvPr id="815" name="Google Shape;8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7" name="Google Shape;817;p33"/>
          <p:cNvGrpSpPr/>
          <p:nvPr/>
        </p:nvGrpSpPr>
        <p:grpSpPr>
          <a:xfrm>
            <a:off x="16350731" y="2079760"/>
            <a:ext cx="406823" cy="408647"/>
            <a:chOff x="1813" y="0"/>
            <a:chExt cx="809173" cy="812800"/>
          </a:xfrm>
        </p:grpSpPr>
        <p:sp>
          <p:nvSpPr>
            <p:cNvPr id="818" name="Google Shape;8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4572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8000" b="0" i="0" u="none" strike="noStrike" cap="none" smtClean="0">
                <a:solidFill>
                  <a:srgbClr val="0B1320"/>
                </a:solidFill>
                <a:latin typeface="+mn-lt"/>
                <a:ea typeface="Playfair Display Black"/>
                <a:cs typeface="Playfair Display Black"/>
                <a:sym typeface="Playfair Display Black"/>
              </a:rPr>
              <a:t>Sơ đồ mạch hệ thống</a:t>
            </a:r>
            <a:endParaRPr sz="1600">
              <a:latin typeface="+mn-lt"/>
            </a:endParaRPr>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2" name="Picture 41"/>
          <p:cNvPicPr/>
          <p:nvPr/>
        </p:nvPicPr>
        <p:blipFill>
          <a:blip r:embed="rId3" cstate="print">
            <a:extLst>
              <a:ext uri="{28A0092B-C50C-407E-A947-70E740481C1C}">
                <a14:useLocalDpi xmlns:a14="http://schemas.microsoft.com/office/drawing/2010/main" val="0"/>
              </a:ext>
            </a:extLst>
          </a:blip>
          <a:stretch>
            <a:fillRect/>
          </a:stretch>
        </p:blipFill>
        <p:spPr>
          <a:xfrm>
            <a:off x="2888421" y="2447078"/>
            <a:ext cx="12551094" cy="7400260"/>
          </a:xfrm>
          <a:prstGeom prst="rect">
            <a:avLst/>
          </a:prstGeom>
        </p:spPr>
      </p:pic>
    </p:spTree>
    <p:extLst>
      <p:ext uri="{BB962C8B-B14F-4D97-AF65-F5344CB8AC3E}">
        <p14:creationId xmlns:p14="http://schemas.microsoft.com/office/powerpoint/2010/main" val="46854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b="0" i="0" u="none" strike="noStrike" cap="none" smtClean="0">
                <a:solidFill>
                  <a:srgbClr val="0B1320"/>
                </a:solidFill>
                <a:latin typeface="Roboto"/>
                <a:ea typeface="Roboto"/>
                <a:cs typeface="Roboto"/>
                <a:sym typeface="Roboto"/>
              </a:rPr>
              <a:t>Mạch nguyên lý</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4" name="Picture 43"/>
          <p:cNvPicPr/>
          <p:nvPr/>
        </p:nvPicPr>
        <p:blipFill>
          <a:blip r:embed="rId3">
            <a:extLst>
              <a:ext uri="{28A0092B-C50C-407E-A947-70E740481C1C}">
                <a14:useLocalDpi xmlns:a14="http://schemas.microsoft.com/office/drawing/2010/main" val="0"/>
              </a:ext>
            </a:extLst>
          </a:blip>
          <a:stretch>
            <a:fillRect/>
          </a:stretch>
        </p:blipFill>
        <p:spPr>
          <a:xfrm>
            <a:off x="8429207" y="1682467"/>
            <a:ext cx="9245677" cy="7795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b="0" i="0" u="none" strike="noStrike" cap="none" smtClean="0">
                <a:solidFill>
                  <a:srgbClr val="0B1320"/>
                </a:solidFill>
                <a:latin typeface="Roboto"/>
                <a:ea typeface="Roboto"/>
                <a:cs typeface="Roboto"/>
                <a:sym typeface="Roboto"/>
              </a:rPr>
              <a:t>Mạch PCB</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7419661" y="4515665"/>
            <a:ext cx="10071776" cy="5318951"/>
          </a:xfrm>
          <a:prstGeom prst="rect">
            <a:avLst/>
          </a:prstGeom>
        </p:spPr>
      </p:pic>
    </p:spTree>
    <p:extLst>
      <p:ext uri="{BB962C8B-B14F-4D97-AF65-F5344CB8AC3E}">
        <p14:creationId xmlns:p14="http://schemas.microsoft.com/office/powerpoint/2010/main" val="272481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b="0" i="0" u="none" strike="noStrike" cap="none" smtClean="0">
                <a:solidFill>
                  <a:srgbClr val="0B1320"/>
                </a:solidFill>
                <a:latin typeface="Roboto"/>
                <a:ea typeface="Roboto"/>
                <a:cs typeface="Roboto"/>
                <a:sym typeface="Roboto"/>
              </a:rPr>
              <a:t>Top layer</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p:cNvPicPr>
            <a:picLocks noChangeAspect="1"/>
          </p:cNvPicPr>
          <p:nvPr/>
        </p:nvPicPr>
        <p:blipFill>
          <a:blip r:embed="rId3"/>
          <a:stretch>
            <a:fillRect/>
          </a:stretch>
        </p:blipFill>
        <p:spPr>
          <a:xfrm>
            <a:off x="7644874" y="4268050"/>
            <a:ext cx="10236882" cy="5621502"/>
          </a:xfrm>
          <a:prstGeom prst="rect">
            <a:avLst/>
          </a:prstGeom>
        </p:spPr>
      </p:pic>
    </p:spTree>
    <p:extLst>
      <p:ext uri="{BB962C8B-B14F-4D97-AF65-F5344CB8AC3E}">
        <p14:creationId xmlns:p14="http://schemas.microsoft.com/office/powerpoint/2010/main" val="3561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0B1320"/>
                </a:solidFill>
                <a:latin typeface="Roboto"/>
                <a:ea typeface="Roboto"/>
                <a:cs typeface="Roboto"/>
                <a:sym typeface="Roboto"/>
              </a:rPr>
              <a:t>Bottom</a:t>
            </a:r>
            <a:r>
              <a:rPr lang="vi-VN" sz="3500" b="0" i="0" u="none" strike="noStrike" cap="none" smtClean="0">
                <a:solidFill>
                  <a:srgbClr val="0B1320"/>
                </a:solidFill>
                <a:latin typeface="Roboto"/>
                <a:ea typeface="Roboto"/>
                <a:cs typeface="Roboto"/>
                <a:sym typeface="Roboto"/>
              </a:rPr>
              <a:t> layer</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7644875" y="4235397"/>
            <a:ext cx="10208026" cy="5650092"/>
          </a:xfrm>
          <a:prstGeom prst="rect">
            <a:avLst/>
          </a:prstGeom>
        </p:spPr>
      </p:pic>
    </p:spTree>
    <p:extLst>
      <p:ext uri="{BB962C8B-B14F-4D97-AF65-F5344CB8AC3E}">
        <p14:creationId xmlns:p14="http://schemas.microsoft.com/office/powerpoint/2010/main" val="19923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0B1320"/>
                </a:solidFill>
                <a:latin typeface="Roboto"/>
                <a:ea typeface="Roboto"/>
                <a:cs typeface="Roboto"/>
                <a:sym typeface="Roboto"/>
              </a:rPr>
              <a:t>Mặt trước</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p:cNvPicPr>
            <a:picLocks noChangeAspect="1"/>
          </p:cNvPicPr>
          <p:nvPr/>
        </p:nvPicPr>
        <p:blipFill>
          <a:blip r:embed="rId3"/>
          <a:stretch>
            <a:fillRect/>
          </a:stretch>
        </p:blipFill>
        <p:spPr>
          <a:xfrm>
            <a:off x="8569843" y="3071548"/>
            <a:ext cx="9174252" cy="6733271"/>
          </a:xfrm>
          <a:prstGeom prst="rect">
            <a:avLst/>
          </a:prstGeom>
        </p:spPr>
      </p:pic>
    </p:spTree>
    <p:extLst>
      <p:ext uri="{BB962C8B-B14F-4D97-AF65-F5344CB8AC3E}">
        <p14:creationId xmlns:p14="http://schemas.microsoft.com/office/powerpoint/2010/main" val="165770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sp>
        <p:nvSpPr>
          <p:cNvPr id="364" name="Google Shape;364;p21"/>
          <p:cNvSpPr txBox="1"/>
          <p:nvPr/>
        </p:nvSpPr>
        <p:spPr>
          <a:xfrm>
            <a:off x="1028700" y="3246088"/>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Vẽ mạch PCB</a:t>
            </a:r>
            <a:endParaRPr/>
          </a:p>
        </p:txBody>
      </p:sp>
      <p:sp>
        <p:nvSpPr>
          <p:cNvPr id="365" name="Google Shape;365;p21"/>
          <p:cNvSpPr txBox="1"/>
          <p:nvPr/>
        </p:nvSpPr>
        <p:spPr>
          <a:xfrm>
            <a:off x="1219206" y="4830703"/>
            <a:ext cx="5584186"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0B1320"/>
                </a:solidFill>
                <a:latin typeface="Roboto"/>
                <a:ea typeface="Roboto"/>
                <a:cs typeface="Roboto"/>
                <a:sym typeface="Roboto"/>
              </a:rPr>
              <a:t>Mặt sau</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8795506" y="3641323"/>
            <a:ext cx="9056649" cy="6268982"/>
          </a:xfrm>
          <a:prstGeom prst="rect">
            <a:avLst/>
          </a:prstGeom>
        </p:spPr>
      </p:pic>
    </p:spTree>
    <p:extLst>
      <p:ext uri="{BB962C8B-B14F-4D97-AF65-F5344CB8AC3E}">
        <p14:creationId xmlns:p14="http://schemas.microsoft.com/office/powerpoint/2010/main" val="12424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84"/>
        <p:cNvGrpSpPr/>
        <p:nvPr/>
      </p:nvGrpSpPr>
      <p:grpSpPr>
        <a:xfrm>
          <a:off x="0" y="0"/>
          <a:ext cx="0" cy="0"/>
          <a:chOff x="0" y="0"/>
          <a:chExt cx="0" cy="0"/>
        </a:xfrm>
      </p:grpSpPr>
      <p:grpSp>
        <p:nvGrpSpPr>
          <p:cNvPr id="785" name="Google Shape;785;p33"/>
          <p:cNvGrpSpPr/>
          <p:nvPr/>
        </p:nvGrpSpPr>
        <p:grpSpPr>
          <a:xfrm>
            <a:off x="1028700" y="884039"/>
            <a:ext cx="16230600" cy="8374261"/>
            <a:chOff x="0" y="-38100"/>
            <a:chExt cx="4274726" cy="2205567"/>
          </a:xfrm>
        </p:grpSpPr>
        <p:sp>
          <p:nvSpPr>
            <p:cNvPr id="786" name="Google Shape;786;p3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8" name="Google Shape;788;p33"/>
          <p:cNvSpPr txBox="1"/>
          <p:nvPr/>
        </p:nvSpPr>
        <p:spPr>
          <a:xfrm>
            <a:off x="1340293" y="762000"/>
            <a:ext cx="2755158"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vi-VN" sz="13856" b="0" i="0" u="none" strike="noStrike" cap="none" smtClean="0">
                <a:solidFill>
                  <a:srgbClr val="F3F6FA"/>
                </a:solidFill>
                <a:latin typeface="Playfair Display Black"/>
                <a:ea typeface="Playfair Display Black"/>
                <a:cs typeface="Playfair Display Black"/>
                <a:sym typeface="Playfair Display Black"/>
              </a:rPr>
              <a:t>06</a:t>
            </a:r>
            <a:r>
              <a:rPr lang="en-US" sz="13856" b="0" i="0" u="none" strike="noStrike" cap="none" smtClean="0">
                <a:solidFill>
                  <a:srgbClr val="F3F6FA"/>
                </a:solidFill>
                <a:latin typeface="Playfair Display Black"/>
                <a:ea typeface="Playfair Display Black"/>
                <a:cs typeface="Playfair Display Black"/>
                <a:sym typeface="Playfair Display Black"/>
              </a:rPr>
              <a:t>.</a:t>
            </a:r>
            <a:endParaRPr/>
          </a:p>
        </p:txBody>
      </p:sp>
      <p:sp>
        <p:nvSpPr>
          <p:cNvPr id="789" name="Google Shape;789;p33"/>
          <p:cNvSpPr txBox="1"/>
          <p:nvPr/>
        </p:nvSpPr>
        <p:spPr>
          <a:xfrm>
            <a:off x="5126897" y="7347352"/>
            <a:ext cx="12302524" cy="192052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vi-VN" sz="10400" b="0" i="0" u="none" strike="noStrike" cap="none" smtClean="0">
                <a:solidFill>
                  <a:srgbClr val="F3F6FA"/>
                </a:solidFill>
                <a:latin typeface="Playfair Display Black"/>
                <a:ea typeface="Playfair Display Black"/>
                <a:cs typeface="Playfair Display Black"/>
                <a:sym typeface="Playfair Display Black"/>
              </a:rPr>
              <a:t>Thiết kế phần mềm</a:t>
            </a:r>
            <a:endParaRPr/>
          </a:p>
        </p:txBody>
      </p:sp>
      <p:grpSp>
        <p:nvGrpSpPr>
          <p:cNvPr id="790" name="Google Shape;790;p33"/>
          <p:cNvGrpSpPr/>
          <p:nvPr/>
        </p:nvGrpSpPr>
        <p:grpSpPr>
          <a:xfrm>
            <a:off x="-3233490" y="5979520"/>
            <a:ext cx="6999655" cy="8614961"/>
            <a:chOff x="0" y="0"/>
            <a:chExt cx="9332874" cy="11486614"/>
          </a:xfrm>
        </p:grpSpPr>
        <p:grpSp>
          <p:nvGrpSpPr>
            <p:cNvPr id="791" name="Google Shape;791;p33"/>
            <p:cNvGrpSpPr/>
            <p:nvPr/>
          </p:nvGrpSpPr>
          <p:grpSpPr>
            <a:xfrm>
              <a:off x="0" y="0"/>
              <a:ext cx="9332874" cy="11486614"/>
              <a:chOff x="0" y="0"/>
              <a:chExt cx="660400" cy="812800"/>
            </a:xfrm>
          </p:grpSpPr>
          <p:sp>
            <p:nvSpPr>
              <p:cNvPr id="792" name="Google Shape;79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4" name="Google Shape;794;p33"/>
            <p:cNvGrpSpPr/>
            <p:nvPr/>
          </p:nvGrpSpPr>
          <p:grpSpPr>
            <a:xfrm>
              <a:off x="545238" y="671062"/>
              <a:ext cx="8242398" cy="10144490"/>
              <a:chOff x="0" y="0"/>
              <a:chExt cx="660400" cy="812800"/>
            </a:xfrm>
          </p:grpSpPr>
          <p:sp>
            <p:nvSpPr>
              <p:cNvPr id="795" name="Google Shape;79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7" name="Google Shape;797;p33"/>
            <p:cNvGrpSpPr/>
            <p:nvPr/>
          </p:nvGrpSpPr>
          <p:grpSpPr>
            <a:xfrm>
              <a:off x="1083502" y="1333541"/>
              <a:ext cx="7165870" cy="8819533"/>
              <a:chOff x="0" y="0"/>
              <a:chExt cx="660400" cy="812800"/>
            </a:xfrm>
          </p:grpSpPr>
          <p:sp>
            <p:nvSpPr>
              <p:cNvPr id="798" name="Google Shape;79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0" name="Google Shape;800;p33"/>
          <p:cNvGrpSpPr/>
          <p:nvPr/>
        </p:nvGrpSpPr>
        <p:grpSpPr>
          <a:xfrm rot="10800000">
            <a:off x="13557529" y="-3278780"/>
            <a:ext cx="6999655" cy="8614961"/>
            <a:chOff x="0" y="0"/>
            <a:chExt cx="9332874" cy="11486614"/>
          </a:xfrm>
        </p:grpSpPr>
        <p:grpSp>
          <p:nvGrpSpPr>
            <p:cNvPr id="801" name="Google Shape;801;p33"/>
            <p:cNvGrpSpPr/>
            <p:nvPr/>
          </p:nvGrpSpPr>
          <p:grpSpPr>
            <a:xfrm>
              <a:off x="0" y="0"/>
              <a:ext cx="9332874" cy="11486614"/>
              <a:chOff x="0" y="0"/>
              <a:chExt cx="660400" cy="812800"/>
            </a:xfrm>
          </p:grpSpPr>
          <p:sp>
            <p:nvSpPr>
              <p:cNvPr id="802" name="Google Shape;80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545238" y="671062"/>
              <a:ext cx="8242398" cy="10144490"/>
              <a:chOff x="0" y="0"/>
              <a:chExt cx="660400" cy="812800"/>
            </a:xfrm>
          </p:grpSpPr>
          <p:sp>
            <p:nvSpPr>
              <p:cNvPr id="805" name="Google Shape;80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083502" y="1333541"/>
              <a:ext cx="7165870" cy="8819533"/>
              <a:chOff x="0" y="0"/>
              <a:chExt cx="660400" cy="812800"/>
            </a:xfrm>
          </p:grpSpPr>
          <p:sp>
            <p:nvSpPr>
              <p:cNvPr id="808" name="Google Shape;80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810" name="Google Shape;810;p3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811" name="Google Shape;811;p33"/>
          <p:cNvGrpSpPr/>
          <p:nvPr/>
        </p:nvGrpSpPr>
        <p:grpSpPr>
          <a:xfrm>
            <a:off x="15226010" y="2079760"/>
            <a:ext cx="406823" cy="408647"/>
            <a:chOff x="1813" y="0"/>
            <a:chExt cx="809173" cy="812800"/>
          </a:xfrm>
        </p:grpSpPr>
        <p:sp>
          <p:nvSpPr>
            <p:cNvPr id="812" name="Google Shape;81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4" name="Google Shape;814;p33"/>
          <p:cNvGrpSpPr/>
          <p:nvPr/>
        </p:nvGrpSpPr>
        <p:grpSpPr>
          <a:xfrm>
            <a:off x="15789684" y="2079760"/>
            <a:ext cx="406823" cy="408647"/>
            <a:chOff x="1813" y="0"/>
            <a:chExt cx="809173" cy="812800"/>
          </a:xfrm>
        </p:grpSpPr>
        <p:sp>
          <p:nvSpPr>
            <p:cNvPr id="815" name="Google Shape;8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7" name="Google Shape;817;p33"/>
          <p:cNvGrpSpPr/>
          <p:nvPr/>
        </p:nvGrpSpPr>
        <p:grpSpPr>
          <a:xfrm>
            <a:off x="16350731" y="2079760"/>
            <a:ext cx="406823" cy="408647"/>
            <a:chOff x="1813" y="0"/>
            <a:chExt cx="809173" cy="812800"/>
          </a:xfrm>
        </p:grpSpPr>
        <p:sp>
          <p:nvSpPr>
            <p:cNvPr id="818" name="Google Shape;8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507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6849371" y="7382658"/>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vi-VN" sz="10400" b="0" i="0" u="none" strike="noStrike" cap="none" smtClean="0">
                <a:solidFill>
                  <a:srgbClr val="F3F6FA"/>
                </a:solidFill>
                <a:latin typeface="Arial" panose="020B0604020202020204" pitchFamily="34" charset="0"/>
                <a:ea typeface="Playfair Display Black"/>
                <a:cs typeface="Arial" panose="020B0604020202020204" pitchFamily="34" charset="0"/>
                <a:sym typeface="Playfair Display Black"/>
              </a:rPr>
              <a:t>Giới thiệu đề tài</a:t>
            </a:r>
            <a:endParaRPr>
              <a:latin typeface="Arial" panose="020B0604020202020204" pitchFamily="34" charset="0"/>
              <a:cs typeface="Arial" panose="020B0604020202020204" pitchFamily="34" charset="0"/>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5" name="Picture 34"/>
          <p:cNvPicPr/>
          <p:nvPr/>
        </p:nvPicPr>
        <p:blipFill>
          <a:blip r:embed="rId3">
            <a:extLst>
              <a:ext uri="{28A0092B-C50C-407E-A947-70E740481C1C}">
                <a14:useLocalDpi xmlns:a14="http://schemas.microsoft.com/office/drawing/2010/main" val="0"/>
              </a:ext>
            </a:extLst>
          </a:blip>
          <a:stretch>
            <a:fillRect/>
          </a:stretch>
        </p:blipFill>
        <p:spPr>
          <a:xfrm>
            <a:off x="10467953" y="1650722"/>
            <a:ext cx="5820849" cy="7082276"/>
          </a:xfrm>
          <a:prstGeom prst="rect">
            <a:avLst/>
          </a:prstGeom>
        </p:spPr>
      </p:pic>
      <p:sp>
        <p:nvSpPr>
          <p:cNvPr id="127" name="Google Shape;127;p14"/>
          <p:cNvSpPr txBox="1"/>
          <p:nvPr/>
        </p:nvSpPr>
        <p:spPr>
          <a:xfrm>
            <a:off x="861603" y="1280385"/>
            <a:ext cx="7311899" cy="52071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9399" b="0" i="0" u="none" strike="noStrike" cap="none" smtClean="0">
                <a:solidFill>
                  <a:srgbClr val="0B1320"/>
                </a:solidFill>
                <a:latin typeface="Playfair Display Black"/>
                <a:ea typeface="Playfair Display Black"/>
                <a:cs typeface="Playfair Display Black"/>
                <a:sym typeface="Playfair Display Black"/>
              </a:rPr>
              <a:t>Lưu đồ giải thuật chính của hệ thống</a:t>
            </a:r>
            <a:endParaRPr/>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2761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4"/>
          <p:cNvSpPr txBox="1"/>
          <p:nvPr/>
        </p:nvSpPr>
        <p:spPr>
          <a:xfrm>
            <a:off x="861603" y="1280385"/>
            <a:ext cx="7311899" cy="7386638"/>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vi-VN" sz="8000" b="0" i="0" u="none" strike="noStrike" cap="none" smtClean="0">
                <a:solidFill>
                  <a:srgbClr val="0B1320"/>
                </a:solidFill>
                <a:latin typeface="Playfair Display Black"/>
                <a:ea typeface="Playfair Display Black"/>
                <a:cs typeface="Playfair Display Black"/>
                <a:sym typeface="Playfair Display Black"/>
              </a:rPr>
              <a:t>Lưu đồ giải thuật khối Current Mode và khối cảnh báo</a:t>
            </a:r>
            <a:endParaRPr sz="1100"/>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9947171" y="1698610"/>
            <a:ext cx="6583755" cy="7063016"/>
          </a:xfrm>
          <a:prstGeom prst="rect">
            <a:avLst/>
          </a:prstGeom>
        </p:spPr>
      </p:pic>
    </p:spTree>
    <p:extLst>
      <p:ext uri="{BB962C8B-B14F-4D97-AF65-F5344CB8AC3E}">
        <p14:creationId xmlns:p14="http://schemas.microsoft.com/office/powerpoint/2010/main" val="16495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84"/>
        <p:cNvGrpSpPr/>
        <p:nvPr/>
      </p:nvGrpSpPr>
      <p:grpSpPr>
        <a:xfrm>
          <a:off x="0" y="0"/>
          <a:ext cx="0" cy="0"/>
          <a:chOff x="0" y="0"/>
          <a:chExt cx="0" cy="0"/>
        </a:xfrm>
      </p:grpSpPr>
      <p:grpSp>
        <p:nvGrpSpPr>
          <p:cNvPr id="785" name="Google Shape;785;p33"/>
          <p:cNvGrpSpPr/>
          <p:nvPr/>
        </p:nvGrpSpPr>
        <p:grpSpPr>
          <a:xfrm>
            <a:off x="1028700" y="884039"/>
            <a:ext cx="16230600" cy="8374261"/>
            <a:chOff x="0" y="-38100"/>
            <a:chExt cx="4274726" cy="2205567"/>
          </a:xfrm>
        </p:grpSpPr>
        <p:sp>
          <p:nvSpPr>
            <p:cNvPr id="786" name="Google Shape;786;p3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8" name="Google Shape;788;p33"/>
          <p:cNvSpPr txBox="1"/>
          <p:nvPr/>
        </p:nvSpPr>
        <p:spPr>
          <a:xfrm>
            <a:off x="1340293" y="762000"/>
            <a:ext cx="2755158"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vi-VN" sz="13856" b="0" i="0" u="none" strike="noStrike" cap="none" smtClean="0">
                <a:solidFill>
                  <a:srgbClr val="F3F6FA"/>
                </a:solidFill>
                <a:latin typeface="Playfair Display Black"/>
                <a:ea typeface="Playfair Display Black"/>
                <a:cs typeface="Playfair Display Black"/>
                <a:sym typeface="Playfair Display Black"/>
              </a:rPr>
              <a:t>07</a:t>
            </a:r>
            <a:r>
              <a:rPr lang="en-US" sz="13856" b="0" i="0" u="none" strike="noStrike" cap="none" smtClean="0">
                <a:solidFill>
                  <a:srgbClr val="F3F6FA"/>
                </a:solidFill>
                <a:latin typeface="Playfair Display Black"/>
                <a:ea typeface="Playfair Display Black"/>
                <a:cs typeface="Playfair Display Black"/>
                <a:sym typeface="Playfair Display Black"/>
              </a:rPr>
              <a:t>.</a:t>
            </a:r>
            <a:endParaRPr/>
          </a:p>
        </p:txBody>
      </p:sp>
      <p:sp>
        <p:nvSpPr>
          <p:cNvPr id="789" name="Google Shape;789;p33"/>
          <p:cNvSpPr txBox="1"/>
          <p:nvPr/>
        </p:nvSpPr>
        <p:spPr>
          <a:xfrm>
            <a:off x="4468055" y="7486366"/>
            <a:ext cx="13033135" cy="13295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vi-VN" sz="7200" b="0" i="0" u="none" strike="noStrike" cap="none" smtClean="0">
                <a:solidFill>
                  <a:srgbClr val="F3F6FA"/>
                </a:solidFill>
                <a:latin typeface="Playfair Display Black"/>
                <a:ea typeface="Playfair Display Black"/>
                <a:cs typeface="Playfair Display Black"/>
                <a:sym typeface="Playfair Display Black"/>
              </a:rPr>
              <a:t>Kết quả mô phỏng phần mềm</a:t>
            </a:r>
            <a:endParaRPr sz="1000"/>
          </a:p>
        </p:txBody>
      </p:sp>
      <p:grpSp>
        <p:nvGrpSpPr>
          <p:cNvPr id="790" name="Google Shape;790;p33"/>
          <p:cNvGrpSpPr/>
          <p:nvPr/>
        </p:nvGrpSpPr>
        <p:grpSpPr>
          <a:xfrm>
            <a:off x="-3233490" y="5979520"/>
            <a:ext cx="6999655" cy="8614961"/>
            <a:chOff x="0" y="0"/>
            <a:chExt cx="9332874" cy="11486614"/>
          </a:xfrm>
        </p:grpSpPr>
        <p:grpSp>
          <p:nvGrpSpPr>
            <p:cNvPr id="791" name="Google Shape;791;p33"/>
            <p:cNvGrpSpPr/>
            <p:nvPr/>
          </p:nvGrpSpPr>
          <p:grpSpPr>
            <a:xfrm>
              <a:off x="0" y="0"/>
              <a:ext cx="9332874" cy="11486614"/>
              <a:chOff x="0" y="0"/>
              <a:chExt cx="660400" cy="812800"/>
            </a:xfrm>
          </p:grpSpPr>
          <p:sp>
            <p:nvSpPr>
              <p:cNvPr id="792" name="Google Shape;79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4" name="Google Shape;794;p33"/>
            <p:cNvGrpSpPr/>
            <p:nvPr/>
          </p:nvGrpSpPr>
          <p:grpSpPr>
            <a:xfrm>
              <a:off x="545238" y="671062"/>
              <a:ext cx="8242398" cy="10144490"/>
              <a:chOff x="0" y="0"/>
              <a:chExt cx="660400" cy="812800"/>
            </a:xfrm>
          </p:grpSpPr>
          <p:sp>
            <p:nvSpPr>
              <p:cNvPr id="795" name="Google Shape;79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7" name="Google Shape;797;p33"/>
            <p:cNvGrpSpPr/>
            <p:nvPr/>
          </p:nvGrpSpPr>
          <p:grpSpPr>
            <a:xfrm>
              <a:off x="1083502" y="1333541"/>
              <a:ext cx="7165870" cy="8819533"/>
              <a:chOff x="0" y="0"/>
              <a:chExt cx="660400" cy="812800"/>
            </a:xfrm>
          </p:grpSpPr>
          <p:sp>
            <p:nvSpPr>
              <p:cNvPr id="798" name="Google Shape;79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0" name="Google Shape;800;p33"/>
          <p:cNvGrpSpPr/>
          <p:nvPr/>
        </p:nvGrpSpPr>
        <p:grpSpPr>
          <a:xfrm rot="10800000">
            <a:off x="13557529" y="-3278780"/>
            <a:ext cx="6999655" cy="8614961"/>
            <a:chOff x="0" y="0"/>
            <a:chExt cx="9332874" cy="11486614"/>
          </a:xfrm>
        </p:grpSpPr>
        <p:grpSp>
          <p:nvGrpSpPr>
            <p:cNvPr id="801" name="Google Shape;801;p33"/>
            <p:cNvGrpSpPr/>
            <p:nvPr/>
          </p:nvGrpSpPr>
          <p:grpSpPr>
            <a:xfrm>
              <a:off x="0" y="0"/>
              <a:ext cx="9332874" cy="11486614"/>
              <a:chOff x="0" y="0"/>
              <a:chExt cx="660400" cy="812800"/>
            </a:xfrm>
          </p:grpSpPr>
          <p:sp>
            <p:nvSpPr>
              <p:cNvPr id="802" name="Google Shape;80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545238" y="671062"/>
              <a:ext cx="8242398" cy="10144490"/>
              <a:chOff x="0" y="0"/>
              <a:chExt cx="660400" cy="812800"/>
            </a:xfrm>
          </p:grpSpPr>
          <p:sp>
            <p:nvSpPr>
              <p:cNvPr id="805" name="Google Shape;80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083502" y="1333541"/>
              <a:ext cx="7165870" cy="8819533"/>
              <a:chOff x="0" y="0"/>
              <a:chExt cx="660400" cy="812800"/>
            </a:xfrm>
          </p:grpSpPr>
          <p:sp>
            <p:nvSpPr>
              <p:cNvPr id="808" name="Google Shape;80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810" name="Google Shape;810;p3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811" name="Google Shape;811;p33"/>
          <p:cNvGrpSpPr/>
          <p:nvPr/>
        </p:nvGrpSpPr>
        <p:grpSpPr>
          <a:xfrm>
            <a:off x="15226010" y="2079760"/>
            <a:ext cx="406823" cy="408647"/>
            <a:chOff x="1813" y="0"/>
            <a:chExt cx="809173" cy="812800"/>
          </a:xfrm>
        </p:grpSpPr>
        <p:sp>
          <p:nvSpPr>
            <p:cNvPr id="812" name="Google Shape;81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4" name="Google Shape;814;p33"/>
          <p:cNvGrpSpPr/>
          <p:nvPr/>
        </p:nvGrpSpPr>
        <p:grpSpPr>
          <a:xfrm>
            <a:off x="15789684" y="2079760"/>
            <a:ext cx="406823" cy="408647"/>
            <a:chOff x="1813" y="0"/>
            <a:chExt cx="809173" cy="812800"/>
          </a:xfrm>
        </p:grpSpPr>
        <p:sp>
          <p:nvSpPr>
            <p:cNvPr id="815" name="Google Shape;8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7" name="Google Shape;817;p33"/>
          <p:cNvGrpSpPr/>
          <p:nvPr/>
        </p:nvGrpSpPr>
        <p:grpSpPr>
          <a:xfrm>
            <a:off x="16350731" y="2079760"/>
            <a:ext cx="406823" cy="408647"/>
            <a:chOff x="1813" y="0"/>
            <a:chExt cx="809173" cy="812800"/>
          </a:xfrm>
        </p:grpSpPr>
        <p:sp>
          <p:nvSpPr>
            <p:cNvPr id="818" name="Google Shape;8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475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64" name="Google Shape;364;p21"/>
              <p:cNvSpPr txBox="1"/>
              <p:nvPr/>
            </p:nvSpPr>
            <p:spPr>
              <a:xfrm>
                <a:off x="822775" y="2667499"/>
                <a:ext cx="7363108"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Trường hợp pin yếu </a:t>
                </a:r>
                <a14:m>
                  <m:oMath xmlns:m="http://schemas.openxmlformats.org/officeDocument/2006/math">
                    <m:sSub>
                      <m:sSubPr>
                        <m:ctrlPr>
                          <a:rPr lang="vi-VN" sz="7500" b="0" i="1" u="none" strike="noStrike" cap="none" smtClean="0">
                            <a:solidFill>
                              <a:srgbClr val="0B1320"/>
                            </a:solidFill>
                            <a:latin typeface="Cambria Math" panose="02040503050406030204" pitchFamily="18" charset="0"/>
                            <a:sym typeface="Playfair Display Black"/>
                          </a:rPr>
                        </m:ctrlPr>
                      </m:sSubPr>
                      <m:e>
                        <m:r>
                          <m:rPr>
                            <m:sty m:val="p"/>
                          </m:rPr>
                          <a:rPr lang="vi-VN" sz="7500" i="1">
                            <a:solidFill>
                              <a:srgbClr val="0B1320"/>
                            </a:solidFill>
                            <a:latin typeface="Cambria Math" panose="02040503050406030204" pitchFamily="18" charset="0"/>
                            <a:sym typeface="Playfair Display Black"/>
                          </a:rPr>
                          <m:t>V</m:t>
                        </m:r>
                      </m:e>
                      <m:sub>
                        <m:r>
                          <m:rPr>
                            <m:sty m:val="p"/>
                          </m:rPr>
                          <a:rPr lang="vi-VN" sz="7500" i="1">
                            <a:solidFill>
                              <a:srgbClr val="0B1320"/>
                            </a:solidFill>
                            <a:latin typeface="Cambria Math" panose="02040503050406030204" pitchFamily="18" charset="0"/>
                            <a:sym typeface="Playfair Display Black"/>
                          </a:rPr>
                          <m:t>B</m:t>
                        </m:r>
                      </m:sub>
                    </m:sSub>
                    <m:r>
                      <a:rPr lang="vi-VN" sz="7500" b="0" i="1" u="none" strike="noStrike" cap="none" smtClean="0">
                        <a:solidFill>
                          <a:srgbClr val="0B1320"/>
                        </a:solidFill>
                        <a:latin typeface="Cambria Math" panose="02040503050406030204" pitchFamily="18" charset="0"/>
                        <a:sym typeface="Playfair Display Black"/>
                      </a:rPr>
                      <m:t>&lt;</m:t>
                    </m:r>
                    <m:r>
                      <a:rPr lang="vi-VN" sz="7500" i="1">
                        <a:solidFill>
                          <a:srgbClr val="0B1320"/>
                        </a:solidFill>
                        <a:latin typeface="Cambria Math" panose="02040503050406030204" pitchFamily="18" charset="0"/>
                        <a:sym typeface="Playfair Display Black"/>
                      </a:rPr>
                      <m:t>3</m:t>
                    </m:r>
                    <m:r>
                      <m:rPr>
                        <m:sty m:val="p"/>
                      </m:rPr>
                      <a:rPr lang="vi-VN" sz="7500" i="1">
                        <a:solidFill>
                          <a:srgbClr val="0B1320"/>
                        </a:solidFill>
                        <a:latin typeface="Cambria Math" panose="02040503050406030204" pitchFamily="18" charset="0"/>
                        <a:sym typeface="Playfair Display Black"/>
                      </a:rPr>
                      <m:t>v</m:t>
                    </m:r>
                  </m:oMath>
                </a14:m>
                <a:endParaRPr/>
              </a:p>
            </p:txBody>
          </p:sp>
        </mc:Choice>
        <mc:Fallback>
          <p:sp>
            <p:nvSpPr>
              <p:cNvPr id="364" name="Google Shape;364;p21"/>
              <p:cNvSpPr txBox="1">
                <a:spLocks noRot="1" noChangeAspect="1" noMove="1" noResize="1" noEditPoints="1" noAdjustHandles="1" noChangeArrowheads="1" noChangeShapeType="1" noTextEdit="1"/>
              </p:cNvSpPr>
              <p:nvPr/>
            </p:nvSpPr>
            <p:spPr>
              <a:xfrm>
                <a:off x="822775" y="2667499"/>
                <a:ext cx="7363108" cy="2769989"/>
              </a:xfrm>
              <a:prstGeom prst="rect">
                <a:avLst/>
              </a:prstGeom>
              <a:blipFill>
                <a:blip r:embed="rId3"/>
                <a:stretch>
                  <a:fillRect l="-7781" t="-6828" r="-4470" b="-15198"/>
                </a:stretch>
              </a:blipFill>
              <a:ln>
                <a:noFill/>
              </a:ln>
            </p:spPr>
            <p:txBody>
              <a:bodyPr/>
              <a:lstStyle/>
              <a:p>
                <a:r>
                  <a:rPr lang="en-GB">
                    <a:noFill/>
                  </a:rPr>
                  <a:t> </a:t>
                </a:r>
              </a:p>
            </p:txBody>
          </p:sp>
        </mc:Fallback>
      </mc:AlternateContent>
      <p:sp>
        <p:nvSpPr>
          <p:cNvPr id="365" name="Google Shape;365;p21"/>
          <p:cNvSpPr txBox="1"/>
          <p:nvPr/>
        </p:nvSpPr>
        <p:spPr>
          <a:xfrm>
            <a:off x="861086" y="5862240"/>
            <a:ext cx="5584186" cy="2000548"/>
          </a:xfrm>
          <a:prstGeom prst="rect">
            <a:avLst/>
          </a:prstGeom>
          <a:noFill/>
          <a:ln>
            <a:noFill/>
          </a:ln>
        </p:spPr>
        <p:txBody>
          <a:bodyPr spcFirstLastPara="1" wrap="square" lIns="0" tIns="0" rIns="0" bIns="0" anchor="t" anchorCtr="0">
            <a:spAutoFit/>
          </a:bodyPr>
          <a:lstStyle/>
          <a:p>
            <a:pPr lvl="0">
              <a:lnSpc>
                <a:spcPct val="130000"/>
              </a:lnSpc>
            </a:pPr>
            <a:r>
              <a:rPr lang="vi-VN" sz="2500">
                <a:latin typeface="Ro boto"/>
              </a:rPr>
              <a:t>Vi xử lý đọc tín hiệu từ OPAMP so sánh điện áp tham chiếu và xuất ra màn hình với dòng chữ: WARNING LOW VOLTAGE.</a:t>
            </a:r>
            <a:endParaRPr sz="2500">
              <a:latin typeface="Ro boto"/>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823687" y="208537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387361" y="208537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948409" y="208537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4"/>
          <a:stretch>
            <a:fillRect/>
          </a:stretch>
        </p:blipFill>
        <p:spPr>
          <a:xfrm>
            <a:off x="8108446" y="1845077"/>
            <a:ext cx="9744454" cy="6800691"/>
          </a:xfrm>
          <a:prstGeom prst="rect">
            <a:avLst/>
          </a:prstGeom>
        </p:spPr>
      </p:pic>
    </p:spTree>
    <p:extLst>
      <p:ext uri="{BB962C8B-B14F-4D97-AF65-F5344CB8AC3E}">
        <p14:creationId xmlns:p14="http://schemas.microsoft.com/office/powerpoint/2010/main" val="150723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64" name="Google Shape;364;p21"/>
              <p:cNvSpPr txBox="1"/>
              <p:nvPr/>
            </p:nvSpPr>
            <p:spPr>
              <a:xfrm>
                <a:off x="822775" y="2667499"/>
                <a:ext cx="7363108"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Trường hợp pin chưa đầy </a:t>
                </a:r>
                <a14:m>
                  <m:oMath xmlns:m="http://schemas.openxmlformats.org/officeDocument/2006/math">
                    <m:sSub>
                      <m:sSubPr>
                        <m:ctrlPr>
                          <a:rPr lang="vi-VN" sz="7500" b="0" i="1" u="none" strike="noStrike" cap="none" smtClean="0">
                            <a:solidFill>
                              <a:srgbClr val="0B1320"/>
                            </a:solidFill>
                            <a:latin typeface="Cambria Math" panose="02040503050406030204" pitchFamily="18" charset="0"/>
                            <a:sym typeface="Playfair Display Black"/>
                          </a:rPr>
                        </m:ctrlPr>
                      </m:sSubPr>
                      <m:e>
                        <m:r>
                          <m:rPr>
                            <m:sty m:val="p"/>
                          </m:rPr>
                          <a:rPr lang="vi-VN" sz="7500" i="1">
                            <a:solidFill>
                              <a:srgbClr val="0B1320"/>
                            </a:solidFill>
                            <a:latin typeface="Cambria Math" panose="02040503050406030204" pitchFamily="18" charset="0"/>
                            <a:sym typeface="Playfair Display Black"/>
                          </a:rPr>
                          <m:t>V</m:t>
                        </m:r>
                      </m:e>
                      <m:sub>
                        <m:r>
                          <m:rPr>
                            <m:sty m:val="p"/>
                          </m:rPr>
                          <a:rPr lang="vi-VN" sz="7500" i="1">
                            <a:solidFill>
                              <a:srgbClr val="0B1320"/>
                            </a:solidFill>
                            <a:latin typeface="Cambria Math" panose="02040503050406030204" pitchFamily="18" charset="0"/>
                            <a:sym typeface="Playfair Display Black"/>
                          </a:rPr>
                          <m:t>B</m:t>
                        </m:r>
                      </m:sub>
                    </m:sSub>
                    <m:r>
                      <a:rPr lang="vi-VN" sz="7500" i="1">
                        <a:solidFill>
                          <a:srgbClr val="0B1320"/>
                        </a:solidFill>
                        <a:latin typeface="Cambria Math" panose="02040503050406030204" pitchFamily="18" charset="0"/>
                        <a:sym typeface="Playfair Display Black"/>
                      </a:rPr>
                      <m:t>4</m:t>
                    </m:r>
                    <m:r>
                      <a:rPr lang="vi-VN" sz="7500" b="0" i="1" smtClean="0">
                        <a:solidFill>
                          <a:srgbClr val="0B1320"/>
                        </a:solidFill>
                        <a:latin typeface="Cambria Math" panose="02040503050406030204" pitchFamily="18" charset="0"/>
                        <a:sym typeface="Playfair Display Black"/>
                      </a:rPr>
                      <m:t>,</m:t>
                    </m:r>
                    <m:r>
                      <a:rPr lang="vi-VN" sz="7500" i="1">
                        <a:solidFill>
                          <a:srgbClr val="0B1320"/>
                        </a:solidFill>
                        <a:latin typeface="Cambria Math" panose="02040503050406030204" pitchFamily="18" charset="0"/>
                        <a:sym typeface="Playfair Display Black"/>
                      </a:rPr>
                      <m:t>5</m:t>
                    </m:r>
                    <m:r>
                      <m:rPr>
                        <m:sty m:val="p"/>
                      </m:rPr>
                      <a:rPr lang="vi-VN" sz="7500" i="1">
                        <a:solidFill>
                          <a:srgbClr val="0B1320"/>
                        </a:solidFill>
                        <a:latin typeface="Cambria Math" panose="02040503050406030204" pitchFamily="18" charset="0"/>
                        <a:sym typeface="Playfair Display Black"/>
                      </a:rPr>
                      <m:t>v</m:t>
                    </m:r>
                  </m:oMath>
                </a14:m>
                <a:endParaRPr/>
              </a:p>
            </p:txBody>
          </p:sp>
        </mc:Choice>
        <mc:Fallback>
          <p:sp>
            <p:nvSpPr>
              <p:cNvPr id="364" name="Google Shape;364;p21"/>
              <p:cNvSpPr txBox="1">
                <a:spLocks noRot="1" noChangeAspect="1" noMove="1" noResize="1" noEditPoints="1" noAdjustHandles="1" noChangeArrowheads="1" noChangeShapeType="1" noTextEdit="1"/>
              </p:cNvSpPr>
              <p:nvPr/>
            </p:nvSpPr>
            <p:spPr>
              <a:xfrm>
                <a:off x="822775" y="2667499"/>
                <a:ext cx="7363108" cy="2769989"/>
              </a:xfrm>
              <a:prstGeom prst="rect">
                <a:avLst/>
              </a:prstGeom>
              <a:blipFill>
                <a:blip r:embed="rId3"/>
                <a:stretch>
                  <a:fillRect l="-7781" t="-6828" r="-4470" b="-15198"/>
                </a:stretch>
              </a:blipFill>
              <a:ln>
                <a:noFill/>
              </a:ln>
            </p:spPr>
            <p:txBody>
              <a:bodyPr/>
              <a:lstStyle/>
              <a:p>
                <a:r>
                  <a:rPr lang="en-GB">
                    <a:noFill/>
                  </a:rPr>
                  <a:t> </a:t>
                </a:r>
              </a:p>
            </p:txBody>
          </p:sp>
        </mc:Fallback>
      </mc:AlternateContent>
      <p:sp>
        <p:nvSpPr>
          <p:cNvPr id="365" name="Google Shape;365;p21"/>
          <p:cNvSpPr txBox="1"/>
          <p:nvPr/>
        </p:nvSpPr>
        <p:spPr>
          <a:xfrm>
            <a:off x="1308093" y="7217132"/>
            <a:ext cx="5584186" cy="2000548"/>
          </a:xfrm>
          <a:prstGeom prst="rect">
            <a:avLst/>
          </a:prstGeom>
          <a:noFill/>
          <a:ln>
            <a:noFill/>
          </a:ln>
        </p:spPr>
        <p:txBody>
          <a:bodyPr spcFirstLastPara="1" wrap="square" lIns="0" tIns="0" rIns="0" bIns="0" anchor="t" anchorCtr="0">
            <a:spAutoFit/>
          </a:bodyPr>
          <a:lstStyle/>
          <a:p>
            <a:pPr lvl="0">
              <a:lnSpc>
                <a:spcPct val="130000"/>
              </a:lnSpc>
            </a:pPr>
            <a:r>
              <a:rPr lang="vi-VN" sz="2500">
                <a:latin typeface="Ro boto"/>
              </a:rPr>
              <a:t>Vi xử lý đọc tín hiệu từ OPAMP so sánh điện áp tham chiếu và xuất ra màn hình với dòng chữ: WARNING HIGH VOLTAGE.</a:t>
            </a:r>
            <a:endParaRPr sz="2500">
              <a:latin typeface="Ro boto"/>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823687" y="208537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387361" y="208537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948409" y="208537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p:cNvPicPr>
            <a:picLocks noChangeAspect="1"/>
          </p:cNvPicPr>
          <p:nvPr/>
        </p:nvPicPr>
        <p:blipFill>
          <a:blip r:embed="rId4"/>
          <a:stretch>
            <a:fillRect/>
          </a:stretch>
        </p:blipFill>
        <p:spPr>
          <a:xfrm>
            <a:off x="8194691" y="2814502"/>
            <a:ext cx="9126530" cy="6328780"/>
          </a:xfrm>
          <a:prstGeom prst="rect">
            <a:avLst/>
          </a:prstGeom>
        </p:spPr>
      </p:pic>
    </p:spTree>
    <p:extLst>
      <p:ext uri="{BB962C8B-B14F-4D97-AF65-F5344CB8AC3E}">
        <p14:creationId xmlns:p14="http://schemas.microsoft.com/office/powerpoint/2010/main" val="109234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64" name="Google Shape;364;p21"/>
              <p:cNvSpPr txBox="1"/>
              <p:nvPr/>
            </p:nvSpPr>
            <p:spPr>
              <a:xfrm>
                <a:off x="340114" y="2648951"/>
                <a:ext cx="7304760" cy="415498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Trường hợp chưa pin đầy </a:t>
                </a:r>
                <a14:m>
                  <m:oMath xmlns:m="http://schemas.openxmlformats.org/officeDocument/2006/math">
                    <m:r>
                      <a:rPr lang="vi-VN" sz="7500">
                        <a:solidFill>
                          <a:srgbClr val="0B1320"/>
                        </a:solidFill>
                        <a:latin typeface="Cambria Math" panose="02040503050406030204" pitchFamily="18" charset="0"/>
                        <a:sym typeface="Playfair Display Black"/>
                      </a:rPr>
                      <m:t>3</m:t>
                    </m:r>
                    <m:r>
                      <m:rPr>
                        <m:sty m:val="p"/>
                      </m:rPr>
                      <a:rPr lang="vi-VN" sz="7500">
                        <a:solidFill>
                          <a:srgbClr val="0B1320"/>
                        </a:solidFill>
                        <a:latin typeface="Cambria Math" panose="02040503050406030204" pitchFamily="18" charset="0"/>
                        <a:sym typeface="Playfair Display Black"/>
                      </a:rPr>
                      <m:t>v</m:t>
                    </m:r>
                    <m:r>
                      <a:rPr lang="vi-VN" sz="7500" b="0" i="1" u="none" strike="noStrike" cap="none" smtClean="0">
                        <a:solidFill>
                          <a:srgbClr val="0B1320"/>
                        </a:solidFill>
                        <a:latin typeface="Cambria Math" panose="02040503050406030204" pitchFamily="18" charset="0"/>
                        <a:sym typeface="Playfair Display Black"/>
                      </a:rPr>
                      <m:t>≤</m:t>
                    </m:r>
                    <m:sSub>
                      <m:sSubPr>
                        <m:ctrlPr>
                          <a:rPr lang="vi-VN" sz="7500" b="0" i="1" u="none" strike="noStrike" cap="none" smtClean="0">
                            <a:solidFill>
                              <a:srgbClr val="0B1320"/>
                            </a:solidFill>
                            <a:latin typeface="Cambria Math" panose="02040503050406030204" pitchFamily="18" charset="0"/>
                            <a:sym typeface="Playfair Display Black"/>
                          </a:rPr>
                        </m:ctrlPr>
                      </m:sSubPr>
                      <m:e>
                        <m:r>
                          <m:rPr>
                            <m:sty m:val="p"/>
                          </m:rPr>
                          <a:rPr lang="vi-VN" sz="7500" i="1">
                            <a:solidFill>
                              <a:srgbClr val="0B1320"/>
                            </a:solidFill>
                            <a:latin typeface="Cambria Math" panose="02040503050406030204" pitchFamily="18" charset="0"/>
                            <a:sym typeface="Playfair Display Black"/>
                          </a:rPr>
                          <m:t>V</m:t>
                        </m:r>
                      </m:e>
                      <m:sub>
                        <m:r>
                          <m:rPr>
                            <m:sty m:val="p"/>
                          </m:rPr>
                          <a:rPr lang="vi-VN" sz="7500" i="1">
                            <a:solidFill>
                              <a:srgbClr val="0B1320"/>
                            </a:solidFill>
                            <a:latin typeface="Cambria Math" panose="02040503050406030204" pitchFamily="18" charset="0"/>
                            <a:sym typeface="Playfair Display Black"/>
                          </a:rPr>
                          <m:t>B</m:t>
                        </m:r>
                      </m:sub>
                    </m:sSub>
                    <m:r>
                      <a:rPr lang="vi-VN" sz="7500" i="1">
                        <a:solidFill>
                          <a:srgbClr val="0B1320"/>
                        </a:solidFill>
                        <a:latin typeface="Cambria Math" panose="02040503050406030204" pitchFamily="18" charset="0"/>
                        <a:sym typeface="Playfair Display Black"/>
                      </a:rPr>
                      <m:t>≤4</m:t>
                    </m:r>
                    <m:r>
                      <a:rPr lang="vi-VN" sz="7500" b="0" i="1" smtClean="0">
                        <a:solidFill>
                          <a:srgbClr val="0B1320"/>
                        </a:solidFill>
                        <a:latin typeface="Cambria Math" panose="02040503050406030204" pitchFamily="18" charset="0"/>
                        <a:sym typeface="Playfair Display Black"/>
                      </a:rPr>
                      <m:t>,</m:t>
                    </m:r>
                    <m:r>
                      <a:rPr lang="vi-VN" sz="7500" i="1">
                        <a:solidFill>
                          <a:srgbClr val="0B1320"/>
                        </a:solidFill>
                        <a:latin typeface="Cambria Math" panose="02040503050406030204" pitchFamily="18" charset="0"/>
                        <a:sym typeface="Playfair Display Black"/>
                      </a:rPr>
                      <m:t>5</m:t>
                    </m:r>
                    <m:r>
                      <m:rPr>
                        <m:sty m:val="p"/>
                      </m:rPr>
                      <a:rPr lang="vi-VN" sz="7500" i="1">
                        <a:solidFill>
                          <a:srgbClr val="0B1320"/>
                        </a:solidFill>
                        <a:latin typeface="Cambria Math" panose="02040503050406030204" pitchFamily="18" charset="0"/>
                        <a:sym typeface="Playfair Display Black"/>
                      </a:rPr>
                      <m:t>v</m:t>
                    </m:r>
                  </m:oMath>
                </a14:m>
                <a:endParaRPr/>
              </a:p>
            </p:txBody>
          </p:sp>
        </mc:Choice>
        <mc:Fallback>
          <p:sp>
            <p:nvSpPr>
              <p:cNvPr id="364" name="Google Shape;364;p21"/>
              <p:cNvSpPr txBox="1">
                <a:spLocks noRot="1" noChangeAspect="1" noMove="1" noResize="1" noEditPoints="1" noAdjustHandles="1" noChangeArrowheads="1" noChangeShapeType="1" noTextEdit="1"/>
              </p:cNvSpPr>
              <p:nvPr/>
            </p:nvSpPr>
            <p:spPr>
              <a:xfrm>
                <a:off x="340114" y="2648951"/>
                <a:ext cx="7304760" cy="4154984"/>
              </a:xfrm>
              <a:prstGeom prst="rect">
                <a:avLst/>
              </a:prstGeom>
              <a:blipFill>
                <a:blip r:embed="rId3"/>
                <a:stretch>
                  <a:fillRect l="-7846" t="-4552"/>
                </a:stretch>
              </a:blipFill>
              <a:ln>
                <a:noFill/>
              </a:ln>
            </p:spPr>
            <p:txBody>
              <a:bodyPr/>
              <a:lstStyle/>
              <a:p>
                <a:r>
                  <a:rPr lang="en-GB">
                    <a:noFill/>
                  </a:rPr>
                  <a:t> </a:t>
                </a:r>
              </a:p>
            </p:txBody>
          </p:sp>
        </mc:Fallback>
      </mc:AlternateContent>
      <p:sp>
        <p:nvSpPr>
          <p:cNvPr id="365" name="Google Shape;365;p21"/>
          <p:cNvSpPr txBox="1"/>
          <p:nvPr/>
        </p:nvSpPr>
        <p:spPr>
          <a:xfrm>
            <a:off x="974970" y="6909364"/>
            <a:ext cx="5584186" cy="2500685"/>
          </a:xfrm>
          <a:prstGeom prst="rect">
            <a:avLst/>
          </a:prstGeom>
          <a:noFill/>
          <a:ln>
            <a:noFill/>
          </a:ln>
        </p:spPr>
        <p:txBody>
          <a:bodyPr spcFirstLastPara="1" wrap="square" lIns="0" tIns="0" rIns="0" bIns="0" anchor="t" anchorCtr="0">
            <a:spAutoFit/>
          </a:bodyPr>
          <a:lstStyle/>
          <a:p>
            <a:pPr lvl="0">
              <a:lnSpc>
                <a:spcPct val="130000"/>
              </a:lnSpc>
            </a:pPr>
            <a:r>
              <a:rPr lang="vi-VN" sz="2500">
                <a:latin typeface="Ro boto"/>
              </a:rPr>
              <a:t>Vi xử lý đọc tín hiệu từ OPAMP so sánh điện áp tham chiếu và tín hiệu chọn dòng sạc. Từ đó xuất ra màn hình điện áp hiện tại của pin và giá trị dòng điện đang được sạc cho pin</a:t>
            </a:r>
            <a:endParaRPr sz="2500">
              <a:latin typeface="Ro boto"/>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823687" y="208537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387361" y="208537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948409" y="208537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4"/>
          <a:stretch>
            <a:fillRect/>
          </a:stretch>
        </p:blipFill>
        <p:spPr>
          <a:xfrm>
            <a:off x="8108446" y="1845077"/>
            <a:ext cx="9744454" cy="6800691"/>
          </a:xfrm>
          <a:prstGeom prst="rect">
            <a:avLst/>
          </a:prstGeom>
        </p:spPr>
      </p:pic>
    </p:spTree>
    <p:extLst>
      <p:ext uri="{BB962C8B-B14F-4D97-AF65-F5344CB8AC3E}">
        <p14:creationId xmlns:p14="http://schemas.microsoft.com/office/powerpoint/2010/main" val="70101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35"/>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862" name="Google Shape;862;p35"/>
          <p:cNvGrpSpPr/>
          <p:nvPr/>
        </p:nvGrpSpPr>
        <p:grpSpPr>
          <a:xfrm>
            <a:off x="3729073" y="2503986"/>
            <a:ext cx="10767979" cy="5555793"/>
            <a:chOff x="0" y="-38100"/>
            <a:chExt cx="4274726" cy="2205567"/>
          </a:xfrm>
        </p:grpSpPr>
        <p:sp>
          <p:nvSpPr>
            <p:cNvPr id="863" name="Google Shape;863;p35"/>
            <p:cNvSpPr/>
            <p:nvPr/>
          </p:nvSpPr>
          <p:spPr>
            <a:xfrm>
              <a:off x="0" y="0"/>
              <a:ext cx="4274726" cy="2167467"/>
            </a:xfrm>
            <a:custGeom>
              <a:avLst/>
              <a:gdLst/>
              <a:ahLst/>
              <a:cxnLst/>
              <a:rect l="l" t="t" r="r" b="b"/>
              <a:pathLst>
                <a:path w="4274726" h="2167467" extrusionOk="0">
                  <a:moveTo>
                    <a:pt x="34511" y="0"/>
                  </a:moveTo>
                  <a:lnTo>
                    <a:pt x="4240215" y="0"/>
                  </a:lnTo>
                  <a:cubicBezTo>
                    <a:pt x="4249368" y="0"/>
                    <a:pt x="4258146" y="3636"/>
                    <a:pt x="4264618" y="10108"/>
                  </a:cubicBezTo>
                  <a:cubicBezTo>
                    <a:pt x="4271090" y="16580"/>
                    <a:pt x="4274726" y="25358"/>
                    <a:pt x="4274726" y="34511"/>
                  </a:cubicBezTo>
                  <a:lnTo>
                    <a:pt x="4274726" y="2132956"/>
                  </a:lnTo>
                  <a:cubicBezTo>
                    <a:pt x="4274726" y="2142109"/>
                    <a:pt x="4271090" y="2150887"/>
                    <a:pt x="4264618" y="2157359"/>
                  </a:cubicBezTo>
                  <a:cubicBezTo>
                    <a:pt x="4258146" y="2163831"/>
                    <a:pt x="4249368" y="2167467"/>
                    <a:pt x="4240215" y="2167467"/>
                  </a:cubicBezTo>
                  <a:lnTo>
                    <a:pt x="34511" y="2167467"/>
                  </a:lnTo>
                  <a:cubicBezTo>
                    <a:pt x="25358" y="2167467"/>
                    <a:pt x="16580" y="2163831"/>
                    <a:pt x="10108" y="2157359"/>
                  </a:cubicBezTo>
                  <a:cubicBezTo>
                    <a:pt x="3636" y="2150887"/>
                    <a:pt x="0" y="2142109"/>
                    <a:pt x="0" y="2132956"/>
                  </a:cubicBezTo>
                  <a:lnTo>
                    <a:pt x="0" y="34511"/>
                  </a:lnTo>
                  <a:cubicBezTo>
                    <a:pt x="0" y="25358"/>
                    <a:pt x="3636" y="16580"/>
                    <a:pt x="10108" y="10108"/>
                  </a:cubicBezTo>
                  <a:cubicBezTo>
                    <a:pt x="16580" y="3636"/>
                    <a:pt x="25358" y="0"/>
                    <a:pt x="3451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35"/>
          <p:cNvSpPr txBox="1"/>
          <p:nvPr/>
        </p:nvSpPr>
        <p:spPr>
          <a:xfrm>
            <a:off x="4484260" y="3539458"/>
            <a:ext cx="93194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9000">
                <a:solidFill>
                  <a:srgbClr val="0B1320"/>
                </a:solidFill>
                <a:latin typeface="Playfair Display Black"/>
                <a:ea typeface="Playfair Display Black"/>
                <a:cs typeface="Playfair Display Black"/>
                <a:sym typeface="Playfair Display Black"/>
              </a:rPr>
              <a:t>T</a:t>
            </a:r>
            <a:r>
              <a:rPr lang="en-US" sz="9000" b="0" i="0" u="none" strike="noStrike" cap="none" smtClean="0">
                <a:solidFill>
                  <a:srgbClr val="0B1320"/>
                </a:solidFill>
                <a:latin typeface="Playfair Display Black"/>
                <a:ea typeface="Playfair Display Black"/>
                <a:cs typeface="Playfair Display Black"/>
                <a:sym typeface="Playfair Display Black"/>
              </a:rPr>
              <a:t>hank </a:t>
            </a:r>
            <a:r>
              <a:rPr lang="en-US" sz="9000" b="0" i="0" u="none" strike="noStrike" cap="none">
                <a:solidFill>
                  <a:srgbClr val="0B1320"/>
                </a:solidFill>
                <a:latin typeface="Playfair Display Black"/>
                <a:ea typeface="Playfair Display Black"/>
                <a:cs typeface="Playfair Display Black"/>
                <a:sym typeface="Playfair Display Black"/>
              </a:rPr>
              <a:t>you!</a:t>
            </a:r>
            <a:endParaRPr/>
          </a:p>
        </p:txBody>
      </p:sp>
      <p:sp>
        <p:nvSpPr>
          <p:cNvPr id="866" name="Google Shape;866;p35"/>
          <p:cNvSpPr txBox="1"/>
          <p:nvPr/>
        </p:nvSpPr>
        <p:spPr>
          <a:xfrm>
            <a:off x="5969958" y="5282244"/>
            <a:ext cx="6348084" cy="140038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vi-VN" sz="3500" b="0" i="0" u="none" strike="noStrike" cap="none" smtClean="0">
                <a:solidFill>
                  <a:srgbClr val="0B1320"/>
                </a:solidFill>
                <a:latin typeface="Roboto"/>
                <a:ea typeface="Roboto"/>
                <a:cs typeface="Roboto"/>
                <a:sym typeface="Roboto"/>
              </a:rPr>
              <a:t>Cảm ơn thầy và các bạn đã lắng nghe</a:t>
            </a:r>
            <a:endParaRPr/>
          </a:p>
        </p:txBody>
      </p:sp>
      <p:grpSp>
        <p:nvGrpSpPr>
          <p:cNvPr id="867" name="Google Shape;867;p35"/>
          <p:cNvGrpSpPr/>
          <p:nvPr/>
        </p:nvGrpSpPr>
        <p:grpSpPr>
          <a:xfrm>
            <a:off x="8378227" y="7049528"/>
            <a:ext cx="406823" cy="408647"/>
            <a:chOff x="1813" y="0"/>
            <a:chExt cx="809173" cy="812800"/>
          </a:xfrm>
        </p:grpSpPr>
        <p:sp>
          <p:nvSpPr>
            <p:cNvPr id="868" name="Google Shape;868;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35"/>
          <p:cNvGrpSpPr/>
          <p:nvPr/>
        </p:nvGrpSpPr>
        <p:grpSpPr>
          <a:xfrm>
            <a:off x="8941902" y="7049528"/>
            <a:ext cx="406823" cy="408647"/>
            <a:chOff x="1813" y="0"/>
            <a:chExt cx="809173" cy="812800"/>
          </a:xfrm>
        </p:grpSpPr>
        <p:sp>
          <p:nvSpPr>
            <p:cNvPr id="871" name="Google Shape;871;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35"/>
          <p:cNvGrpSpPr/>
          <p:nvPr/>
        </p:nvGrpSpPr>
        <p:grpSpPr>
          <a:xfrm>
            <a:off x="9502949" y="7049528"/>
            <a:ext cx="406823" cy="408647"/>
            <a:chOff x="1813" y="0"/>
            <a:chExt cx="809173" cy="812800"/>
          </a:xfrm>
        </p:grpSpPr>
        <p:sp>
          <p:nvSpPr>
            <p:cNvPr id="874" name="Google Shape;874;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6" name="Google Shape;876;p35"/>
          <p:cNvGrpSpPr/>
          <p:nvPr/>
        </p:nvGrpSpPr>
        <p:grpSpPr>
          <a:xfrm>
            <a:off x="15248741" y="5672661"/>
            <a:ext cx="6078519" cy="7481254"/>
            <a:chOff x="0" y="0"/>
            <a:chExt cx="8104692" cy="9975005"/>
          </a:xfrm>
        </p:grpSpPr>
        <p:grpSp>
          <p:nvGrpSpPr>
            <p:cNvPr id="877" name="Google Shape;877;p35"/>
            <p:cNvGrpSpPr/>
            <p:nvPr/>
          </p:nvGrpSpPr>
          <p:grpSpPr>
            <a:xfrm>
              <a:off x="0" y="0"/>
              <a:ext cx="8104692" cy="9975005"/>
              <a:chOff x="0" y="0"/>
              <a:chExt cx="660400" cy="812800"/>
            </a:xfrm>
          </p:grpSpPr>
          <p:sp>
            <p:nvSpPr>
              <p:cNvPr id="878" name="Google Shape;878;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0" name="Google Shape;880;p35"/>
            <p:cNvGrpSpPr/>
            <p:nvPr/>
          </p:nvGrpSpPr>
          <p:grpSpPr>
            <a:xfrm>
              <a:off x="473486" y="582752"/>
              <a:ext cx="7157719" cy="8809501"/>
              <a:chOff x="0" y="0"/>
              <a:chExt cx="660400" cy="812800"/>
            </a:xfrm>
          </p:grpSpPr>
          <p:sp>
            <p:nvSpPr>
              <p:cNvPr id="881" name="Google Shape;881;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3" name="Google Shape;883;p35"/>
            <p:cNvGrpSpPr/>
            <p:nvPr/>
          </p:nvGrpSpPr>
          <p:grpSpPr>
            <a:xfrm>
              <a:off x="940916" y="1158050"/>
              <a:ext cx="6222860" cy="7658905"/>
              <a:chOff x="0" y="0"/>
              <a:chExt cx="660400" cy="812800"/>
            </a:xfrm>
          </p:grpSpPr>
          <p:sp>
            <p:nvSpPr>
              <p:cNvPr id="884" name="Google Shape;884;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86" name="Google Shape;886;p35"/>
          <p:cNvGrpSpPr/>
          <p:nvPr/>
        </p:nvGrpSpPr>
        <p:grpSpPr>
          <a:xfrm rot="10800000">
            <a:off x="-2349446" y="-3255996"/>
            <a:ext cx="6078519" cy="7481254"/>
            <a:chOff x="0" y="0"/>
            <a:chExt cx="8104692" cy="9975005"/>
          </a:xfrm>
        </p:grpSpPr>
        <p:grpSp>
          <p:nvGrpSpPr>
            <p:cNvPr id="887" name="Google Shape;887;p35"/>
            <p:cNvGrpSpPr/>
            <p:nvPr/>
          </p:nvGrpSpPr>
          <p:grpSpPr>
            <a:xfrm>
              <a:off x="0" y="0"/>
              <a:ext cx="8104692" cy="9975005"/>
              <a:chOff x="0" y="0"/>
              <a:chExt cx="660400" cy="812800"/>
            </a:xfrm>
          </p:grpSpPr>
          <p:sp>
            <p:nvSpPr>
              <p:cNvPr id="888" name="Google Shape;888;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0" name="Google Shape;890;p35"/>
            <p:cNvGrpSpPr/>
            <p:nvPr/>
          </p:nvGrpSpPr>
          <p:grpSpPr>
            <a:xfrm>
              <a:off x="473486" y="582752"/>
              <a:ext cx="7157719" cy="8809501"/>
              <a:chOff x="0" y="0"/>
              <a:chExt cx="660400" cy="812800"/>
            </a:xfrm>
          </p:grpSpPr>
          <p:sp>
            <p:nvSpPr>
              <p:cNvPr id="891" name="Google Shape;891;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3" name="Google Shape;893;p35"/>
            <p:cNvGrpSpPr/>
            <p:nvPr/>
          </p:nvGrpSpPr>
          <p:grpSpPr>
            <a:xfrm>
              <a:off x="940916" y="1158050"/>
              <a:ext cx="6222860" cy="7658905"/>
              <a:chOff x="0" y="0"/>
              <a:chExt cx="660400" cy="812800"/>
            </a:xfrm>
          </p:grpSpPr>
          <p:sp>
            <p:nvSpPr>
              <p:cNvPr id="894" name="Google Shape;894;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500"/>
                                        <p:tgtEl>
                                          <p:spTgt spid="8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6"/>
                                        </p:tgtEl>
                                        <p:attrNameLst>
                                          <p:attrName>style.visibility</p:attrName>
                                        </p:attrNameLst>
                                      </p:cBhvr>
                                      <p:to>
                                        <p:strVal val="visible"/>
                                      </p:to>
                                    </p:set>
                                    <p:animEffect transition="in" filter="fade">
                                      <p:cBhvr>
                                        <p:cTn id="11" dur="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65707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90"/>
        <p:cNvGrpSpPr/>
        <p:nvPr/>
      </p:nvGrpSpPr>
      <p:grpSpPr>
        <a:xfrm>
          <a:off x="0" y="0"/>
          <a:ext cx="0" cy="0"/>
          <a:chOff x="0" y="0"/>
          <a:chExt cx="0" cy="0"/>
        </a:xfrm>
      </p:grpSpPr>
      <p:grpSp>
        <p:nvGrpSpPr>
          <p:cNvPr id="191" name="Google Shape;191;p16"/>
          <p:cNvGrpSpPr/>
          <p:nvPr/>
        </p:nvGrpSpPr>
        <p:grpSpPr>
          <a:xfrm>
            <a:off x="1216824" y="3517700"/>
            <a:ext cx="5020556" cy="6337687"/>
            <a:chOff x="0" y="-38100"/>
            <a:chExt cx="1322286" cy="1669185"/>
          </a:xfrm>
        </p:grpSpPr>
        <p:sp>
          <p:nvSpPr>
            <p:cNvPr id="192" name="Google Shape;192;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6"/>
          <p:cNvGrpSpPr/>
          <p:nvPr/>
        </p:nvGrpSpPr>
        <p:grpSpPr>
          <a:xfrm>
            <a:off x="6633722" y="3517700"/>
            <a:ext cx="5020556" cy="6337687"/>
            <a:chOff x="0" y="-38100"/>
            <a:chExt cx="1322286" cy="1669185"/>
          </a:xfrm>
        </p:grpSpPr>
        <p:sp>
          <p:nvSpPr>
            <p:cNvPr id="196" name="Google Shape;196;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16"/>
          <p:cNvGrpSpPr/>
          <p:nvPr/>
        </p:nvGrpSpPr>
        <p:grpSpPr>
          <a:xfrm>
            <a:off x="12050620" y="3517700"/>
            <a:ext cx="5020556" cy="6337687"/>
            <a:chOff x="0" y="-38100"/>
            <a:chExt cx="1322286" cy="1669185"/>
          </a:xfrm>
        </p:grpSpPr>
        <p:sp>
          <p:nvSpPr>
            <p:cNvPr id="200" name="Google Shape;200;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3" name="Google Shape;203;p16"/>
          <p:cNvSpPr txBox="1"/>
          <p:nvPr/>
        </p:nvSpPr>
        <p:spPr>
          <a:xfrm>
            <a:off x="827097" y="414336"/>
            <a:ext cx="16244079"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7500" b="0" i="0" u="none" strike="noStrike" cap="none" smtClean="0">
                <a:solidFill>
                  <a:srgbClr val="0B1320"/>
                </a:solidFill>
                <a:latin typeface="Playfair Display Black"/>
                <a:ea typeface="Playfair Display Black"/>
                <a:cs typeface="Playfair Display Black"/>
                <a:sym typeface="Playfair Display Black"/>
              </a:rPr>
              <a:t>Các vấn đề của hệ thống nhúng</a:t>
            </a:r>
            <a:endParaRPr/>
          </a:p>
        </p:txBody>
      </p:sp>
      <p:sp>
        <p:nvSpPr>
          <p:cNvPr id="204" name="Google Shape;204;p16"/>
          <p:cNvSpPr txBox="1"/>
          <p:nvPr/>
        </p:nvSpPr>
        <p:spPr>
          <a:xfrm>
            <a:off x="1598121" y="4395106"/>
            <a:ext cx="4698300" cy="2371034"/>
          </a:xfrm>
          <a:prstGeom prst="rect">
            <a:avLst/>
          </a:prstGeom>
          <a:noFill/>
          <a:ln>
            <a:noFill/>
          </a:ln>
        </p:spPr>
        <p:txBody>
          <a:bodyPr spcFirstLastPara="1" wrap="square" lIns="0" tIns="0" rIns="0" bIns="0" anchor="t" anchorCtr="0">
            <a:spAutoFit/>
          </a:bodyPr>
          <a:lstStyle/>
          <a:p>
            <a:pPr marR="560070">
              <a:lnSpc>
                <a:spcPct val="107000"/>
              </a:lnSpc>
            </a:pPr>
            <a:r>
              <a:rPr lang="vi-VN" sz="2400">
                <a:solidFill>
                  <a:schemeClr val="bg1"/>
                </a:solidFill>
                <a:latin typeface="Roboto" panose="020B0604020202020204" charset="0"/>
                <a:ea typeface="Roboto" panose="020B0604020202020204" charset="0"/>
              </a:rPr>
              <a:t>Cảm biến nhiệt độ LM35 có điện áp Analog đầu ra tuyến tính theo nhiệt độ thường để đo nhiệt độ của pin khi quá nóng từ đó sẽ tự động báo ngắt sạc.</a:t>
            </a:r>
            <a:endParaRPr lang="en-GB" sz="2400">
              <a:solidFill>
                <a:schemeClr val="bg1"/>
              </a:solidFill>
              <a:latin typeface="Roboto" panose="020B0604020202020204" charset="0"/>
              <a:ea typeface="Roboto" panose="020B0604020202020204" charset="0"/>
              <a:cs typeface="Times New Roman" panose="02020603050405020304" pitchFamily="18" charset="0"/>
            </a:endParaRPr>
          </a:p>
        </p:txBody>
      </p:sp>
      <p:sp>
        <p:nvSpPr>
          <p:cNvPr id="205" name="Google Shape;205;p16"/>
          <p:cNvSpPr txBox="1"/>
          <p:nvPr/>
        </p:nvSpPr>
        <p:spPr>
          <a:xfrm>
            <a:off x="7148333" y="4410982"/>
            <a:ext cx="3991334"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"Share" button on the top right corner in Canva and click on "More" at the bottom of the menu.</a:t>
            </a:r>
            <a:endParaRPr/>
          </a:p>
        </p:txBody>
      </p:sp>
      <p:sp>
        <p:nvSpPr>
          <p:cNvPr id="206" name="Google Shape;206;p16"/>
          <p:cNvSpPr txBox="1"/>
          <p:nvPr/>
        </p:nvSpPr>
        <p:spPr>
          <a:xfrm>
            <a:off x="12579356" y="4410982"/>
            <a:ext cx="3963085"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Enter "PowerPoint" in the search bar and click on the PowerPoint icon to download.</a:t>
            </a:r>
            <a:endParaRPr/>
          </a:p>
        </p:txBody>
      </p:sp>
      <p:grpSp>
        <p:nvGrpSpPr>
          <p:cNvPr id="207" name="Google Shape;207;p16"/>
          <p:cNvGrpSpPr/>
          <p:nvPr/>
        </p:nvGrpSpPr>
        <p:grpSpPr>
          <a:xfrm>
            <a:off x="921362" y="2979164"/>
            <a:ext cx="1433703" cy="1457006"/>
            <a:chOff x="1813" y="-9525"/>
            <a:chExt cx="809173" cy="822325"/>
          </a:xfrm>
        </p:grpSpPr>
        <p:sp>
          <p:nvSpPr>
            <p:cNvPr id="208" name="Google Shape;20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10" name="Google Shape;210;p16"/>
          <p:cNvGrpSpPr/>
          <p:nvPr/>
        </p:nvGrpSpPr>
        <p:grpSpPr>
          <a:xfrm>
            <a:off x="6327114" y="3011126"/>
            <a:ext cx="1433703" cy="1457006"/>
            <a:chOff x="1813" y="-9525"/>
            <a:chExt cx="809173" cy="822325"/>
          </a:xfrm>
        </p:grpSpPr>
        <p:sp>
          <p:nvSpPr>
            <p:cNvPr id="211" name="Google Shape;21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13" name="Google Shape;213;p16"/>
          <p:cNvGrpSpPr/>
          <p:nvPr/>
        </p:nvGrpSpPr>
        <p:grpSpPr>
          <a:xfrm>
            <a:off x="11772359" y="3011126"/>
            <a:ext cx="1433703" cy="1457006"/>
            <a:chOff x="1813" y="-9525"/>
            <a:chExt cx="809173" cy="822325"/>
          </a:xfrm>
        </p:grpSpPr>
        <p:sp>
          <p:nvSpPr>
            <p:cNvPr id="214" name="Google Shape;214;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pic>
        <p:nvPicPr>
          <p:cNvPr id="27" name="Picture 26"/>
          <p:cNvPicPr/>
          <p:nvPr/>
        </p:nvPicPr>
        <p:blipFill>
          <a:blip r:embed="rId3">
            <a:extLst>
              <a:ext uri="{28A0092B-C50C-407E-A947-70E740481C1C}">
                <a14:useLocalDpi xmlns:a14="http://schemas.microsoft.com/office/drawing/2010/main" val="0"/>
              </a:ext>
            </a:extLst>
          </a:blip>
          <a:srcRect/>
          <a:stretch>
            <a:fillRect/>
          </a:stretch>
        </p:blipFill>
        <p:spPr>
          <a:xfrm>
            <a:off x="2809923" y="6939708"/>
            <a:ext cx="1834358" cy="2742110"/>
          </a:xfrm>
          <a:prstGeom prst="rect">
            <a:avLst/>
          </a:prstGeom>
          <a:noFill/>
          <a:ln>
            <a:noFill/>
          </a:ln>
        </p:spPr>
      </p:pic>
    </p:spTree>
    <p:extLst>
      <p:ext uri="{BB962C8B-B14F-4D97-AF65-F5344CB8AC3E}">
        <p14:creationId xmlns:p14="http://schemas.microsoft.com/office/powerpoint/2010/main" val="882979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500"/>
                                        <p:tgtEl>
                                          <p:spTgt spid="2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500"/>
                                        <p:tgtEl>
                                          <p:spTgt spid="19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fade">
                                      <p:cBhvr>
                                        <p:cTn id="35" dur="500"/>
                                        <p:tgtEl>
                                          <p:spTgt spid="2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9"/>
                                        </p:tgtEl>
                                        <p:attrNameLst>
                                          <p:attrName>style.visibility</p:attrName>
                                        </p:attrNameLst>
                                      </p:cBhvr>
                                      <p:to>
                                        <p:strVal val="visible"/>
                                      </p:to>
                                    </p:set>
                                    <p:animEffect transition="in" filter="fade">
                                      <p:cBhvr>
                                        <p:cTn id="39" dur="500"/>
                                        <p:tgtEl>
                                          <p:spTgt spid="19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6"/>
                                        </p:tgtEl>
                                        <p:attrNameLst>
                                          <p:attrName>style.visibility</p:attrName>
                                        </p:attrNameLst>
                                      </p:cBhvr>
                                      <p:to>
                                        <p:strVal val="visible"/>
                                      </p:to>
                                    </p:set>
                                    <p:animEffect transition="in" filter="fade">
                                      <p:cBhvr>
                                        <p:cTn id="4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0B1320"/>
                </a:solidFill>
                <a:latin typeface="Playfair Display Black"/>
                <a:ea typeface="Playfair Display Black"/>
                <a:cs typeface="Playfair Display Black"/>
                <a:sym typeface="Playfair Display Black"/>
              </a:rPr>
              <a:t>title</a:t>
            </a:r>
            <a:endParaRPr/>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4890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371566" y="502543"/>
            <a:ext cx="1002874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b="0" i="0" u="none" strike="noStrike" cap="none" smtClean="0">
                <a:solidFill>
                  <a:srgbClr val="0B1320"/>
                </a:solidFill>
                <a:latin typeface="Arial" panose="020B0604020202020204" pitchFamily="34" charset="0"/>
                <a:ea typeface="Playfair Display Black"/>
                <a:cs typeface="Arial" panose="020B0604020202020204" pitchFamily="34" charset="0"/>
                <a:sym typeface="Playfair Display Black"/>
              </a:rPr>
              <a:t>Yêu cầu sản phẩm</a:t>
            </a:r>
            <a:endParaRPr>
              <a:latin typeface="Arial" panose="020B0604020202020204" pitchFamily="34" charset="0"/>
              <a:cs typeface="Arial" panose="020B0604020202020204" pitchFamily="34" charset="0"/>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720538" y="6021446"/>
            <a:ext cx="5141301" cy="2153859"/>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vi-VN" sz="2499" smtClean="0">
                <a:solidFill>
                  <a:srgbClr val="0B1320"/>
                </a:solidFill>
                <a:latin typeface="Roboto"/>
                <a:ea typeface="Roboto"/>
                <a:cs typeface="Roboto"/>
                <a:sym typeface="Roboto"/>
              </a:rPr>
              <a:t>Tên</a:t>
            </a:r>
          </a:p>
          <a:p>
            <a:pPr marL="539749" marR="0" lvl="1" indent="-269874" algn="l" rtl="0">
              <a:lnSpc>
                <a:spcPct val="140016"/>
              </a:lnSpc>
              <a:spcBef>
                <a:spcPts val="0"/>
              </a:spcBef>
              <a:spcAft>
                <a:spcPts val="0"/>
              </a:spcAft>
              <a:buClr>
                <a:srgbClr val="0B1320"/>
              </a:buClr>
              <a:buSzPts val="2499"/>
              <a:buFont typeface="Arial"/>
              <a:buChar char="•"/>
            </a:pPr>
            <a:r>
              <a:rPr lang="vi-VN" sz="2499" b="0" i="0" u="none" strike="noStrike" cap="none" smtClean="0">
                <a:solidFill>
                  <a:srgbClr val="0B1320"/>
                </a:solidFill>
                <a:latin typeface="Roboto"/>
                <a:ea typeface="Roboto"/>
                <a:cs typeface="Roboto"/>
                <a:sym typeface="Roboto"/>
              </a:rPr>
              <a:t>Mục đích</a:t>
            </a:r>
          </a:p>
          <a:p>
            <a:pPr marL="539749" marR="0" lvl="1" indent="-269874" algn="l" rtl="0">
              <a:lnSpc>
                <a:spcPct val="140016"/>
              </a:lnSpc>
              <a:spcBef>
                <a:spcPts val="0"/>
              </a:spcBef>
              <a:spcAft>
                <a:spcPts val="0"/>
              </a:spcAft>
              <a:buClr>
                <a:srgbClr val="0B1320"/>
              </a:buClr>
              <a:buSzPts val="2499"/>
              <a:buFont typeface="Arial"/>
              <a:buChar char="•"/>
            </a:pPr>
            <a:r>
              <a:rPr lang="vi-VN" sz="2499" smtClean="0">
                <a:solidFill>
                  <a:srgbClr val="0B1320"/>
                </a:solidFill>
                <a:latin typeface="Roboto"/>
                <a:ea typeface="Roboto"/>
                <a:sym typeface="Roboto"/>
              </a:rPr>
              <a:t>Input &amp; Output</a:t>
            </a:r>
          </a:p>
          <a:p>
            <a:pPr marL="539749" marR="0" lvl="1" indent="-269874" algn="l" rtl="0">
              <a:lnSpc>
                <a:spcPct val="140016"/>
              </a:lnSpc>
              <a:spcBef>
                <a:spcPts val="0"/>
              </a:spcBef>
              <a:spcAft>
                <a:spcPts val="0"/>
              </a:spcAft>
              <a:buClr>
                <a:srgbClr val="0B1320"/>
              </a:buClr>
              <a:buSzPts val="2499"/>
              <a:buFont typeface="Arial"/>
              <a:buChar char="•"/>
            </a:pPr>
            <a:r>
              <a:rPr lang="vi-VN" sz="2500" smtClean="0">
                <a:solidFill>
                  <a:srgbClr val="0B1320"/>
                </a:solidFill>
                <a:latin typeface="Roboto"/>
                <a:ea typeface="Roboto"/>
                <a:sym typeface="Roboto"/>
              </a:rPr>
              <a:t>Trường hợp sử dụng</a:t>
            </a:r>
            <a:endParaRPr/>
          </a:p>
        </p:txBody>
      </p:sp>
      <p:sp>
        <p:nvSpPr>
          <p:cNvPr id="160" name="Google Shape;160;p15"/>
          <p:cNvSpPr txBox="1"/>
          <p:nvPr/>
        </p:nvSpPr>
        <p:spPr>
          <a:xfrm>
            <a:off x="720538" y="4382977"/>
            <a:ext cx="3484765"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Google Slides</a:t>
            </a:r>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573349" y="6021446"/>
            <a:ext cx="5141301" cy="269304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Chức năng</a:t>
            </a:r>
          </a:p>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Hiệu </a:t>
            </a:r>
            <a:r>
              <a:rPr lang="vi-VN" sz="2500" smtClean="0">
                <a:latin typeface="Roboto" panose="020B0604020202020204" charset="0"/>
                <a:ea typeface="Roboto" panose="020B0604020202020204" charset="0"/>
              </a:rPr>
              <a:t>năng</a:t>
            </a:r>
          </a:p>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Chi phí</a:t>
            </a:r>
          </a:p>
          <a:p>
            <a:pPr marL="269875" marR="0" lvl="1" algn="l" rtl="0">
              <a:lnSpc>
                <a:spcPct val="140016"/>
              </a:lnSpc>
              <a:spcBef>
                <a:spcPts val="0"/>
              </a:spcBef>
              <a:spcAft>
                <a:spcPts val="0"/>
              </a:spcAft>
              <a:buClr>
                <a:srgbClr val="0B1320"/>
              </a:buClr>
              <a:buSzPts val="2499"/>
            </a:pPr>
            <a:endParaRPr lang="vi-VN" sz="2500" smtClean="0">
              <a:latin typeface="Roboto" panose="020B0604020202020204" charset="0"/>
              <a:ea typeface="Roboto" panose="020B0604020202020204" charset="0"/>
            </a:endParaRPr>
          </a:p>
          <a:p>
            <a:pPr marL="539749" marR="0" lvl="1" indent="-269874" algn="l" rtl="0">
              <a:lnSpc>
                <a:spcPct val="140016"/>
              </a:lnSpc>
              <a:spcBef>
                <a:spcPts val="0"/>
              </a:spcBef>
              <a:spcAft>
                <a:spcPts val="0"/>
              </a:spcAft>
              <a:buClr>
                <a:srgbClr val="0B1320"/>
              </a:buClr>
              <a:buSzPts val="2499"/>
              <a:buFont typeface="Arial"/>
              <a:buChar char="•"/>
            </a:pPr>
            <a:endParaRPr sz="2500">
              <a:latin typeface="Roboto" panose="020B0604020202020204" charset="0"/>
              <a:ea typeface="Roboto" panose="020B0604020202020204" charset="0"/>
            </a:endParaRPr>
          </a:p>
        </p:txBody>
      </p:sp>
      <p:sp>
        <p:nvSpPr>
          <p:cNvPr id="174" name="Google Shape;174;p15"/>
          <p:cNvSpPr txBox="1"/>
          <p:nvPr/>
        </p:nvSpPr>
        <p:spPr>
          <a:xfrm>
            <a:off x="6666591" y="4382977"/>
            <a:ext cx="358209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PowerPoint</a:t>
            </a:r>
            <a:endParaRPr/>
          </a:p>
        </p:txBody>
      </p:sp>
      <p:sp>
        <p:nvSpPr>
          <p:cNvPr id="175" name="Google Shape;175;p15"/>
          <p:cNvSpPr txBox="1"/>
          <p:nvPr/>
        </p:nvSpPr>
        <p:spPr>
          <a:xfrm>
            <a:off x="12426160" y="6021446"/>
            <a:ext cx="5141301" cy="1615827"/>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Công suất</a:t>
            </a:r>
          </a:p>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Kích thước/khối lượng</a:t>
            </a:r>
          </a:p>
          <a:p>
            <a:pPr marL="539749" marR="0" lvl="1" indent="-269874" algn="l" rtl="0">
              <a:lnSpc>
                <a:spcPct val="140016"/>
              </a:lnSpc>
              <a:spcBef>
                <a:spcPts val="0"/>
              </a:spcBef>
              <a:spcAft>
                <a:spcPts val="0"/>
              </a:spcAft>
              <a:buClr>
                <a:srgbClr val="0B1320"/>
              </a:buClr>
              <a:buSzPts val="2499"/>
              <a:buFont typeface="Arial"/>
              <a:buChar char="•"/>
            </a:pPr>
            <a:r>
              <a:rPr lang="vi-VN" sz="2500" smtClean="0">
                <a:latin typeface="Roboto" panose="020B0604020202020204" charset="0"/>
                <a:ea typeface="Roboto" panose="020B0604020202020204" charset="0"/>
              </a:rPr>
              <a:t>Cài đặt</a:t>
            </a:r>
            <a:endParaRPr sz="2500">
              <a:latin typeface="Roboto" panose="020B0604020202020204" charset="0"/>
              <a:ea typeface="Roboto" panose="020B0604020202020204" charset="0"/>
            </a:endParaRPr>
          </a:p>
        </p:txBody>
      </p:sp>
      <p:sp>
        <p:nvSpPr>
          <p:cNvPr id="176" name="Google Shape;176;p15"/>
          <p:cNvSpPr txBox="1"/>
          <p:nvPr/>
        </p:nvSpPr>
        <p:spPr>
          <a:xfrm>
            <a:off x="12515945" y="4382977"/>
            <a:ext cx="351644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Canva</a:t>
            </a:r>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6574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800" b="0" i="0" u="none" strike="noStrike" cap="none">
                <a:solidFill>
                  <a:srgbClr val="0B1320"/>
                </a:solidFill>
                <a:latin typeface="Playfair Display Black"/>
                <a:ea typeface="Playfair Display Black"/>
                <a:cs typeface="Playfair Display Black"/>
                <a:sym typeface="Playfair Display Black"/>
              </a:rPr>
              <a:t>add a timeline page</a:t>
            </a:r>
            <a:endParaRPr/>
          </a:p>
        </p:txBody>
      </p:sp>
      <p:sp>
        <p:nvSpPr>
          <p:cNvPr id="1029" name="Google Shape;1029;p40"/>
          <p:cNvSpPr txBox="1"/>
          <p:nvPr/>
        </p:nvSpPr>
        <p:spPr>
          <a:xfrm>
            <a:off x="1311187"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0" name="Google Shape;1030;p40"/>
          <p:cNvSpPr txBox="1"/>
          <p:nvPr/>
        </p:nvSpPr>
        <p:spPr>
          <a:xfrm>
            <a:off x="1311187"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1" name="Google Shape;1031;p40"/>
          <p:cNvSpPr txBox="1"/>
          <p:nvPr/>
        </p:nvSpPr>
        <p:spPr>
          <a:xfrm>
            <a:off x="5779075" y="8252499"/>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2" name="Google Shape;1032;p40"/>
          <p:cNvSpPr txBox="1"/>
          <p:nvPr/>
        </p:nvSpPr>
        <p:spPr>
          <a:xfrm>
            <a:off x="10248900"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3" name="Google Shape;1033;p40"/>
          <p:cNvSpPr txBox="1"/>
          <p:nvPr/>
        </p:nvSpPr>
        <p:spPr>
          <a:xfrm>
            <a:off x="5779075" y="9056028"/>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4" name="Google Shape;1034;p40"/>
          <p:cNvSpPr txBox="1"/>
          <p:nvPr/>
        </p:nvSpPr>
        <p:spPr>
          <a:xfrm>
            <a:off x="10248900"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5" name="Google Shape;1035;p40"/>
          <p:cNvSpPr txBox="1"/>
          <p:nvPr/>
        </p:nvSpPr>
        <p:spPr>
          <a:xfrm>
            <a:off x="13613825" y="4429223"/>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6" name="Google Shape;1036;p40"/>
          <p:cNvSpPr txBox="1"/>
          <p:nvPr/>
        </p:nvSpPr>
        <p:spPr>
          <a:xfrm>
            <a:off x="13613825" y="5294440"/>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7" name="Google Shape;1037;p40"/>
          <p:cNvSpPr txBox="1"/>
          <p:nvPr/>
        </p:nvSpPr>
        <p:spPr>
          <a:xfrm>
            <a:off x="9382301"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8" name="Google Shape;1038;p40"/>
          <p:cNvSpPr txBox="1"/>
          <p:nvPr/>
        </p:nvSpPr>
        <p:spPr>
          <a:xfrm>
            <a:off x="4434404"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9" name="Google Shape;1039;p40"/>
          <p:cNvSpPr txBox="1"/>
          <p:nvPr/>
        </p:nvSpPr>
        <p:spPr>
          <a:xfrm>
            <a:off x="9382301"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40" name="Google Shape;1040;p40"/>
          <p:cNvSpPr txBox="1"/>
          <p:nvPr/>
        </p:nvSpPr>
        <p:spPr>
          <a:xfrm>
            <a:off x="4434404"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40"/>
          <p:cNvGrpSpPr/>
          <p:nvPr/>
        </p:nvGrpSpPr>
        <p:grpSpPr>
          <a:xfrm>
            <a:off x="8193538" y="7204193"/>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0" name="Google Shape;1050;p40"/>
          <p:cNvCxnSpPr/>
          <p:nvPr/>
        </p:nvCxnSpPr>
        <p:spPr>
          <a:xfrm rot="-15209">
            <a:off x="64" y="7371754"/>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51" name="Google Shape;1051;p40"/>
          <p:cNvCxnSpPr/>
          <p:nvPr/>
        </p:nvCxnSpPr>
        <p:spPr>
          <a:xfrm rot="24429">
            <a:off x="4434352" y="7358400"/>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2" name="Google Shape;1052;p40"/>
          <p:cNvGrpSpPr/>
          <p:nvPr/>
        </p:nvGrpSpPr>
        <p:grpSpPr>
          <a:xfrm>
            <a:off x="4062015" y="7176160"/>
            <a:ext cx="371556" cy="373221"/>
            <a:chOff x="1813" y="0"/>
            <a:chExt cx="809173" cy="812800"/>
          </a:xfrm>
        </p:grpSpPr>
        <p:sp>
          <p:nvSpPr>
            <p:cNvPr id="1053" name="Google Shape;105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5" name="Google Shape;1055;p40"/>
          <p:cNvCxnSpPr/>
          <p:nvPr/>
        </p:nvCxnSpPr>
        <p:spPr>
          <a:xfrm rot="24429">
            <a:off x="8564426" y="7390803"/>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12126853" y="7232226"/>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416244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7"/>
                                        </p:tgtEl>
                                        <p:attrNameLst>
                                          <p:attrName>style.visibility</p:attrName>
                                        </p:attrNameLst>
                                      </p:cBhvr>
                                      <p:to>
                                        <p:strVal val="visible"/>
                                      </p:to>
                                    </p:set>
                                    <p:animEffect transition="in" filter="fade">
                                      <p:cBhvr>
                                        <p:cTn id="20" dur="500"/>
                                        <p:tgtEl>
                                          <p:spTgt spid="1037"/>
                                        </p:tgtEl>
                                      </p:cBhvr>
                                    </p:animEffect>
                                  </p:childTnLst>
                                </p:cTn>
                              </p:par>
                              <p:par>
                                <p:cTn id="21" presetID="10" presetClass="entr" presetSubtype="0" fill="hold" nodeType="withEffect">
                                  <p:stCondLst>
                                    <p:cond delay="0"/>
                                  </p:stCondLst>
                                  <p:childTnLst>
                                    <p:set>
                                      <p:cBhvr>
                                        <p:cTn id="22" dur="1" fill="hold">
                                          <p:stCondLst>
                                            <p:cond delay="0"/>
                                          </p:stCondLst>
                                        </p:cTn>
                                        <p:tgtEl>
                                          <p:spTgt spid="1039"/>
                                        </p:tgtEl>
                                        <p:attrNameLst>
                                          <p:attrName>style.visibility</p:attrName>
                                        </p:attrNameLst>
                                      </p:cBhvr>
                                      <p:to>
                                        <p:strVal val="visible"/>
                                      </p:to>
                                    </p:set>
                                    <p:animEffect transition="in" filter="fade">
                                      <p:cBhvr>
                                        <p:cTn id="23" dur="500"/>
                                        <p:tgtEl>
                                          <p:spTgt spid="10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5"/>
                                        </p:tgtEl>
                                        <p:attrNameLst>
                                          <p:attrName>style.visibility</p:attrName>
                                        </p:attrNameLst>
                                      </p:cBhvr>
                                      <p:to>
                                        <p:strVal val="visible"/>
                                      </p:to>
                                    </p:set>
                                    <p:animEffect transition="in" filter="fade">
                                      <p:cBhvr>
                                        <p:cTn id="28" dur="500"/>
                                        <p:tgtEl>
                                          <p:spTgt spid="1035"/>
                                        </p:tgtEl>
                                      </p:cBhvr>
                                    </p:animEffect>
                                  </p:childTnLst>
                                </p:cTn>
                              </p:par>
                              <p:par>
                                <p:cTn id="29" presetID="10"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500"/>
                                        <p:tgtEl>
                                          <p:spTgt spid="10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1"/>
                                        </p:tgtEl>
                                        <p:attrNameLst>
                                          <p:attrName>style.visibility</p:attrName>
                                        </p:attrNameLst>
                                      </p:cBhvr>
                                      <p:to>
                                        <p:strVal val="visible"/>
                                      </p:to>
                                    </p:set>
                                    <p:animEffect transition="in" filter="fade">
                                      <p:cBhvr>
                                        <p:cTn id="44" dur="500"/>
                                        <p:tgtEl>
                                          <p:spTgt spid="1031"/>
                                        </p:tgtEl>
                                      </p:cBhvr>
                                    </p:animEffect>
                                  </p:childTnLst>
                                </p:cTn>
                              </p:par>
                              <p:par>
                                <p:cTn id="45" presetID="10" presetClass="entr" presetSubtype="0" fill="hold" nodeType="with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2"/>
                                        </p:tgtEl>
                                        <p:attrNameLst>
                                          <p:attrName>style.visibility</p:attrName>
                                        </p:attrNameLst>
                                      </p:cBhvr>
                                      <p:to>
                                        <p:strVal val="visible"/>
                                      </p:to>
                                    </p:set>
                                    <p:animEffect transition="in" filter="fade">
                                      <p:cBhvr>
                                        <p:cTn id="52" dur="500"/>
                                        <p:tgtEl>
                                          <p:spTgt spid="1032"/>
                                        </p:tgtEl>
                                      </p:cBhvr>
                                    </p:animEffect>
                                  </p:childTnLst>
                                </p:cTn>
                              </p:par>
                              <p:par>
                                <p:cTn id="53" presetID="10"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animEffect transition="in" filter="fade">
                                      <p:cBhvr>
                                        <p:cTn id="5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8" y="556932"/>
            <a:ext cx="9386237"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how to use this presentation</a:t>
            </a:r>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720538" y="6021446"/>
            <a:ext cx="5141301" cy="30511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"Google Slides" button below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"Make a copy."</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You need to sign in to your Google account.</a:t>
            </a:r>
            <a:endParaRPr/>
          </a:p>
        </p:txBody>
      </p:sp>
      <p:sp>
        <p:nvSpPr>
          <p:cNvPr id="160" name="Google Shape;160;p15"/>
          <p:cNvSpPr txBox="1"/>
          <p:nvPr/>
        </p:nvSpPr>
        <p:spPr>
          <a:xfrm>
            <a:off x="720538" y="4382977"/>
            <a:ext cx="3484765"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Google Slides</a:t>
            </a:r>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573349" y="6021446"/>
            <a:ext cx="5141301" cy="261302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"PowerPoint" button below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Download and install the fonts used in this presentation as listed on the next page.</a:t>
            </a:r>
            <a:endParaRPr/>
          </a:p>
        </p:txBody>
      </p:sp>
      <p:sp>
        <p:nvSpPr>
          <p:cNvPr id="174" name="Google Shape;174;p15"/>
          <p:cNvSpPr txBox="1"/>
          <p:nvPr/>
        </p:nvSpPr>
        <p:spPr>
          <a:xfrm>
            <a:off x="6666591" y="4382977"/>
            <a:ext cx="358209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PowerPoint</a:t>
            </a:r>
            <a:endParaRPr/>
          </a:p>
        </p:txBody>
      </p:sp>
      <p:sp>
        <p:nvSpPr>
          <p:cNvPr id="175" name="Google Shape;175;p15"/>
          <p:cNvSpPr txBox="1"/>
          <p:nvPr/>
        </p:nvSpPr>
        <p:spPr>
          <a:xfrm>
            <a:off x="12426160" y="6021446"/>
            <a:ext cx="5141301" cy="21748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"Canva" button under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You need to sign in to your Canva account.</a:t>
            </a:r>
            <a:endParaRPr/>
          </a:p>
        </p:txBody>
      </p:sp>
      <p:sp>
        <p:nvSpPr>
          <p:cNvPr id="176" name="Google Shape;176;p15"/>
          <p:cNvSpPr txBox="1"/>
          <p:nvPr/>
        </p:nvSpPr>
        <p:spPr>
          <a:xfrm>
            <a:off x="12515945" y="4382977"/>
            <a:ext cx="351644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Canva</a:t>
            </a:r>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56414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6849371" y="7382658"/>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vi-VN" sz="10400" b="0" i="0" u="none" strike="noStrike" cap="none" smtClean="0">
                <a:solidFill>
                  <a:srgbClr val="F3F6FA"/>
                </a:solidFill>
                <a:latin typeface="Arial" panose="020B0604020202020204" pitchFamily="34" charset="0"/>
                <a:ea typeface="Playfair Display Black"/>
                <a:cs typeface="Arial" panose="020B0604020202020204" pitchFamily="34" charset="0"/>
                <a:sym typeface="Playfair Display Black"/>
              </a:rPr>
              <a:t>Giới thiệu đề tài</a:t>
            </a:r>
            <a:endParaRPr>
              <a:latin typeface="Arial" panose="020B0604020202020204" pitchFamily="34" charset="0"/>
              <a:cs typeface="Arial" panose="020B0604020202020204" pitchFamily="34" charset="0"/>
            </a:endParaRPr>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14032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90"/>
        <p:cNvGrpSpPr/>
        <p:nvPr/>
      </p:nvGrpSpPr>
      <p:grpSpPr>
        <a:xfrm>
          <a:off x="0" y="0"/>
          <a:ext cx="0" cy="0"/>
          <a:chOff x="0" y="0"/>
          <a:chExt cx="0" cy="0"/>
        </a:xfrm>
      </p:grpSpPr>
      <p:grpSp>
        <p:nvGrpSpPr>
          <p:cNvPr id="191" name="Google Shape;191;p16"/>
          <p:cNvGrpSpPr/>
          <p:nvPr/>
        </p:nvGrpSpPr>
        <p:grpSpPr>
          <a:xfrm>
            <a:off x="1216824" y="3517700"/>
            <a:ext cx="5020556" cy="6337687"/>
            <a:chOff x="0" y="-38100"/>
            <a:chExt cx="1322286" cy="1669185"/>
          </a:xfrm>
        </p:grpSpPr>
        <p:sp>
          <p:nvSpPr>
            <p:cNvPr id="192" name="Google Shape;192;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4" name="Google Shape;194;p16"/>
          <p:cNvPicPr preferRelativeResize="0"/>
          <p:nvPr/>
        </p:nvPicPr>
        <p:blipFill rotWithShape="1">
          <a:blip r:embed="rId3">
            <a:alphaModFix/>
          </a:blip>
          <a:srcRect/>
          <a:stretch/>
        </p:blipFill>
        <p:spPr>
          <a:xfrm>
            <a:off x="2186622" y="6606403"/>
            <a:ext cx="3080960" cy="3107368"/>
          </a:xfrm>
          <a:prstGeom prst="rect">
            <a:avLst/>
          </a:prstGeom>
          <a:noFill/>
          <a:ln>
            <a:noFill/>
          </a:ln>
        </p:spPr>
      </p:pic>
      <p:grpSp>
        <p:nvGrpSpPr>
          <p:cNvPr id="195" name="Google Shape;195;p16"/>
          <p:cNvGrpSpPr/>
          <p:nvPr/>
        </p:nvGrpSpPr>
        <p:grpSpPr>
          <a:xfrm>
            <a:off x="6633722" y="3517700"/>
            <a:ext cx="5020556" cy="6337687"/>
            <a:chOff x="0" y="-38100"/>
            <a:chExt cx="1322286" cy="1669185"/>
          </a:xfrm>
        </p:grpSpPr>
        <p:sp>
          <p:nvSpPr>
            <p:cNvPr id="196" name="Google Shape;196;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8" name="Google Shape;198;p16"/>
          <p:cNvPicPr preferRelativeResize="0"/>
          <p:nvPr/>
        </p:nvPicPr>
        <p:blipFill rotWithShape="1">
          <a:blip r:embed="rId4">
            <a:alphaModFix/>
          </a:blip>
          <a:srcRect/>
          <a:stretch/>
        </p:blipFill>
        <p:spPr>
          <a:xfrm>
            <a:off x="8065441" y="6351480"/>
            <a:ext cx="2157119" cy="3362291"/>
          </a:xfrm>
          <a:prstGeom prst="rect">
            <a:avLst/>
          </a:prstGeom>
          <a:noFill/>
          <a:ln>
            <a:noFill/>
          </a:ln>
        </p:spPr>
      </p:pic>
      <p:grpSp>
        <p:nvGrpSpPr>
          <p:cNvPr id="199" name="Google Shape;199;p16"/>
          <p:cNvGrpSpPr/>
          <p:nvPr/>
        </p:nvGrpSpPr>
        <p:grpSpPr>
          <a:xfrm>
            <a:off x="12050620" y="3517700"/>
            <a:ext cx="5020556" cy="6337687"/>
            <a:chOff x="0" y="-38100"/>
            <a:chExt cx="1322286" cy="1669185"/>
          </a:xfrm>
        </p:grpSpPr>
        <p:sp>
          <p:nvSpPr>
            <p:cNvPr id="200" name="Google Shape;200;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2" name="Google Shape;202;p16"/>
          <p:cNvPicPr preferRelativeResize="0"/>
          <p:nvPr/>
        </p:nvPicPr>
        <p:blipFill rotWithShape="1">
          <a:blip r:embed="rId5">
            <a:alphaModFix/>
          </a:blip>
          <a:srcRect/>
          <a:stretch/>
        </p:blipFill>
        <p:spPr>
          <a:xfrm>
            <a:off x="12579356" y="6911863"/>
            <a:ext cx="4056109" cy="2346437"/>
          </a:xfrm>
          <a:prstGeom prst="rect">
            <a:avLst/>
          </a:prstGeom>
          <a:noFill/>
          <a:ln>
            <a:noFill/>
          </a:ln>
        </p:spPr>
      </p:pic>
      <p:sp>
        <p:nvSpPr>
          <p:cNvPr id="203" name="Google Shape;203;p16"/>
          <p:cNvSpPr txBox="1"/>
          <p:nvPr/>
        </p:nvSpPr>
        <p:spPr>
          <a:xfrm>
            <a:off x="827097" y="414336"/>
            <a:ext cx="16244079" cy="2286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download this presentation as </a:t>
            </a:r>
            <a:endParaRPr/>
          </a:p>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 Powerpoint template in 3 steps</a:t>
            </a:r>
            <a:endParaRPr/>
          </a:p>
        </p:txBody>
      </p:sp>
      <p:sp>
        <p:nvSpPr>
          <p:cNvPr id="204" name="Google Shape;204;p16"/>
          <p:cNvSpPr txBox="1"/>
          <p:nvPr/>
        </p:nvSpPr>
        <p:spPr>
          <a:xfrm>
            <a:off x="1406774" y="4376725"/>
            <a:ext cx="4698300" cy="1920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"Canva" button next to this presentation. Start editing your presentation. You may need to sign in to your Canva account.</a:t>
            </a:r>
            <a:endParaRPr/>
          </a:p>
        </p:txBody>
      </p:sp>
      <p:sp>
        <p:nvSpPr>
          <p:cNvPr id="205" name="Google Shape;205;p16"/>
          <p:cNvSpPr txBox="1"/>
          <p:nvPr/>
        </p:nvSpPr>
        <p:spPr>
          <a:xfrm>
            <a:off x="7148333" y="4410982"/>
            <a:ext cx="3991334"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"Share" button on the top right corner in Canva and click on "More" at the bottom of the menu.</a:t>
            </a:r>
            <a:endParaRPr/>
          </a:p>
        </p:txBody>
      </p:sp>
      <p:sp>
        <p:nvSpPr>
          <p:cNvPr id="206" name="Google Shape;206;p16"/>
          <p:cNvSpPr txBox="1"/>
          <p:nvPr/>
        </p:nvSpPr>
        <p:spPr>
          <a:xfrm>
            <a:off x="12579356" y="4410982"/>
            <a:ext cx="3963085"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Enter "PowerPoint" in the search bar and click on the PowerPoint icon to download.</a:t>
            </a:r>
            <a:endParaRPr/>
          </a:p>
        </p:txBody>
      </p:sp>
      <p:grpSp>
        <p:nvGrpSpPr>
          <p:cNvPr id="207" name="Google Shape;207;p16"/>
          <p:cNvGrpSpPr/>
          <p:nvPr/>
        </p:nvGrpSpPr>
        <p:grpSpPr>
          <a:xfrm>
            <a:off x="921362" y="2979164"/>
            <a:ext cx="1433703" cy="1457006"/>
            <a:chOff x="1813" y="-9525"/>
            <a:chExt cx="809173" cy="822325"/>
          </a:xfrm>
        </p:grpSpPr>
        <p:sp>
          <p:nvSpPr>
            <p:cNvPr id="208" name="Google Shape;20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10" name="Google Shape;210;p16"/>
          <p:cNvGrpSpPr/>
          <p:nvPr/>
        </p:nvGrpSpPr>
        <p:grpSpPr>
          <a:xfrm>
            <a:off x="6327114" y="3011126"/>
            <a:ext cx="1433703" cy="1457006"/>
            <a:chOff x="1813" y="-9525"/>
            <a:chExt cx="809173" cy="822325"/>
          </a:xfrm>
        </p:grpSpPr>
        <p:sp>
          <p:nvSpPr>
            <p:cNvPr id="211" name="Google Shape;21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13" name="Google Shape;213;p16"/>
          <p:cNvGrpSpPr/>
          <p:nvPr/>
        </p:nvGrpSpPr>
        <p:grpSpPr>
          <a:xfrm>
            <a:off x="11772359" y="3011126"/>
            <a:ext cx="1433703" cy="1457006"/>
            <a:chOff x="1813" y="-9525"/>
            <a:chExt cx="809173" cy="822325"/>
          </a:xfrm>
        </p:grpSpPr>
        <p:sp>
          <p:nvSpPr>
            <p:cNvPr id="214" name="Google Shape;214;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500"/>
                                        <p:tgtEl>
                                          <p:spTgt spid="2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500"/>
                                        <p:tgtEl>
                                          <p:spTgt spid="2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fade">
                                      <p:cBhvr>
                                        <p:cTn id="31" dur="500"/>
                                        <p:tgtEl>
                                          <p:spTgt spid="19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3"/>
                                        </p:tgtEl>
                                        <p:attrNameLst>
                                          <p:attrName>style.visibility</p:attrName>
                                        </p:attrNameLst>
                                      </p:cBhvr>
                                      <p:to>
                                        <p:strVal val="visible"/>
                                      </p:to>
                                    </p:set>
                                    <p:animEffect transition="in" filter="fade">
                                      <p:cBhvr>
                                        <p:cTn id="43" dur="500"/>
                                        <p:tgtEl>
                                          <p:spTgt spid="21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9"/>
                                        </p:tgtEl>
                                        <p:attrNameLst>
                                          <p:attrName>style.visibility</p:attrName>
                                        </p:attrNameLst>
                                      </p:cBhvr>
                                      <p:to>
                                        <p:strVal val="visible"/>
                                      </p:to>
                                    </p:set>
                                    <p:animEffect transition="in" filter="fade">
                                      <p:cBhvr>
                                        <p:cTn id="47" dur="500"/>
                                        <p:tgtEl>
                                          <p:spTgt spid="19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2"/>
                                        </p:tgtEl>
                                        <p:attrNameLst>
                                          <p:attrName>style.visibility</p:attrName>
                                        </p:attrNameLst>
                                      </p:cBhvr>
                                      <p:to>
                                        <p:strVal val="visible"/>
                                      </p:to>
                                    </p:set>
                                    <p:animEffect transition="in" filter="fade">
                                      <p:cBhvr>
                                        <p:cTn id="55"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219"/>
        <p:cNvGrpSpPr/>
        <p:nvPr/>
      </p:nvGrpSpPr>
      <p:grpSpPr>
        <a:xfrm>
          <a:off x="0" y="0"/>
          <a:ext cx="0" cy="0"/>
          <a:chOff x="0" y="0"/>
          <a:chExt cx="0" cy="0"/>
        </a:xfrm>
      </p:grpSpPr>
      <p:sp>
        <p:nvSpPr>
          <p:cNvPr id="220" name="Google Shape;220;p17"/>
          <p:cNvSpPr txBox="1"/>
          <p:nvPr/>
        </p:nvSpPr>
        <p:spPr>
          <a:xfrm>
            <a:off x="918150" y="604836"/>
            <a:ext cx="16244079" cy="2286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download this presentation as </a:t>
            </a:r>
            <a:endParaRPr/>
          </a:p>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 Google Slides template in 3 steps</a:t>
            </a:r>
            <a:endParaRPr/>
          </a:p>
        </p:txBody>
      </p:sp>
      <p:grpSp>
        <p:nvGrpSpPr>
          <p:cNvPr id="221" name="Google Shape;221;p17"/>
          <p:cNvGrpSpPr/>
          <p:nvPr/>
        </p:nvGrpSpPr>
        <p:grpSpPr>
          <a:xfrm>
            <a:off x="1216824" y="3517700"/>
            <a:ext cx="5020556" cy="6337687"/>
            <a:chOff x="0" y="-38100"/>
            <a:chExt cx="1322286" cy="1669185"/>
          </a:xfrm>
        </p:grpSpPr>
        <p:sp>
          <p:nvSpPr>
            <p:cNvPr id="222" name="Google Shape;222;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17"/>
          <p:cNvGrpSpPr/>
          <p:nvPr/>
        </p:nvGrpSpPr>
        <p:grpSpPr>
          <a:xfrm>
            <a:off x="6633722" y="3517700"/>
            <a:ext cx="5020556" cy="6337687"/>
            <a:chOff x="0" y="-38100"/>
            <a:chExt cx="1322286" cy="1669185"/>
          </a:xfrm>
        </p:grpSpPr>
        <p:sp>
          <p:nvSpPr>
            <p:cNvPr id="225" name="Google Shape;225;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17"/>
          <p:cNvGrpSpPr/>
          <p:nvPr/>
        </p:nvGrpSpPr>
        <p:grpSpPr>
          <a:xfrm>
            <a:off x="12050620" y="3517700"/>
            <a:ext cx="5020556" cy="6337687"/>
            <a:chOff x="0" y="-38100"/>
            <a:chExt cx="1322286" cy="1669185"/>
          </a:xfrm>
        </p:grpSpPr>
        <p:sp>
          <p:nvSpPr>
            <p:cNvPr id="228" name="Google Shape;228;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0" name="Google Shape;230;p17"/>
          <p:cNvPicPr preferRelativeResize="0"/>
          <p:nvPr/>
        </p:nvPicPr>
        <p:blipFill rotWithShape="1">
          <a:blip r:embed="rId3">
            <a:alphaModFix/>
          </a:blip>
          <a:srcRect/>
          <a:stretch/>
        </p:blipFill>
        <p:spPr>
          <a:xfrm>
            <a:off x="2250353" y="6758874"/>
            <a:ext cx="2953497" cy="2978812"/>
          </a:xfrm>
          <a:prstGeom prst="rect">
            <a:avLst/>
          </a:prstGeom>
          <a:noFill/>
          <a:ln>
            <a:noFill/>
          </a:ln>
        </p:spPr>
      </p:pic>
      <p:sp>
        <p:nvSpPr>
          <p:cNvPr id="231" name="Google Shape;231;p17"/>
          <p:cNvSpPr txBox="1"/>
          <p:nvPr/>
        </p:nvSpPr>
        <p:spPr>
          <a:xfrm>
            <a:off x="1590245" y="4410982"/>
            <a:ext cx="4273714" cy="20916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"Canva" button next to this presentation. Start editing your presentation. You may need to sign in to your Canva account.</a:t>
            </a:r>
            <a:endParaRPr/>
          </a:p>
        </p:txBody>
      </p:sp>
      <p:pic>
        <p:nvPicPr>
          <p:cNvPr id="232" name="Google Shape;232;p17"/>
          <p:cNvPicPr preferRelativeResize="0"/>
          <p:nvPr/>
        </p:nvPicPr>
        <p:blipFill rotWithShape="1">
          <a:blip r:embed="rId4">
            <a:alphaModFix/>
          </a:blip>
          <a:srcRect/>
          <a:stretch/>
        </p:blipFill>
        <p:spPr>
          <a:xfrm>
            <a:off x="8044715" y="6310786"/>
            <a:ext cx="2198569" cy="3426900"/>
          </a:xfrm>
          <a:prstGeom prst="rect">
            <a:avLst/>
          </a:prstGeom>
          <a:noFill/>
          <a:ln>
            <a:noFill/>
          </a:ln>
        </p:spPr>
      </p:pic>
      <p:sp>
        <p:nvSpPr>
          <p:cNvPr id="233" name="Google Shape;233;p17"/>
          <p:cNvSpPr txBox="1"/>
          <p:nvPr/>
        </p:nvSpPr>
        <p:spPr>
          <a:xfrm>
            <a:off x="7043979" y="4410982"/>
            <a:ext cx="4200042"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"Share" button on the top right corner in Canva and click on "More" at the bottom of the menu.</a:t>
            </a:r>
            <a:endParaRPr/>
          </a:p>
        </p:txBody>
      </p:sp>
      <p:pic>
        <p:nvPicPr>
          <p:cNvPr id="234" name="Google Shape;234;p17"/>
          <p:cNvPicPr preferRelativeResize="0"/>
          <p:nvPr/>
        </p:nvPicPr>
        <p:blipFill rotWithShape="1">
          <a:blip r:embed="rId5">
            <a:alphaModFix/>
          </a:blip>
          <a:srcRect/>
          <a:stretch/>
        </p:blipFill>
        <p:spPr>
          <a:xfrm>
            <a:off x="12614712" y="7524194"/>
            <a:ext cx="3963696" cy="2213492"/>
          </a:xfrm>
          <a:prstGeom prst="rect">
            <a:avLst/>
          </a:prstGeom>
          <a:noFill/>
          <a:ln>
            <a:noFill/>
          </a:ln>
        </p:spPr>
      </p:pic>
      <p:sp>
        <p:nvSpPr>
          <p:cNvPr id="235" name="Google Shape;235;p17"/>
          <p:cNvSpPr txBox="1"/>
          <p:nvPr/>
        </p:nvSpPr>
        <p:spPr>
          <a:xfrm>
            <a:off x="12177350" y="4376725"/>
            <a:ext cx="4769700" cy="2954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Enter "Google Drive" in the search bar and click on the Google Drive icon to add this design as a Google slide in your G Drive. It will ask you to link your Google account to Canva the first time.</a:t>
            </a:r>
            <a:endParaRPr/>
          </a:p>
        </p:txBody>
      </p:sp>
      <p:grpSp>
        <p:nvGrpSpPr>
          <p:cNvPr id="236" name="Google Shape;236;p17"/>
          <p:cNvGrpSpPr/>
          <p:nvPr/>
        </p:nvGrpSpPr>
        <p:grpSpPr>
          <a:xfrm>
            <a:off x="921362" y="2979164"/>
            <a:ext cx="1433703" cy="1457006"/>
            <a:chOff x="1813" y="-9525"/>
            <a:chExt cx="809173" cy="822325"/>
          </a:xfrm>
        </p:grpSpPr>
        <p:sp>
          <p:nvSpPr>
            <p:cNvPr id="237" name="Google Shape;237;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39" name="Google Shape;239;p17"/>
          <p:cNvGrpSpPr/>
          <p:nvPr/>
        </p:nvGrpSpPr>
        <p:grpSpPr>
          <a:xfrm>
            <a:off x="6327114" y="3011126"/>
            <a:ext cx="1433703" cy="1457006"/>
            <a:chOff x="1813" y="-9525"/>
            <a:chExt cx="809173" cy="822325"/>
          </a:xfrm>
        </p:grpSpPr>
        <p:sp>
          <p:nvSpPr>
            <p:cNvPr id="240" name="Google Shape;24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42" name="Google Shape;242;p17"/>
          <p:cNvGrpSpPr/>
          <p:nvPr/>
        </p:nvGrpSpPr>
        <p:grpSpPr>
          <a:xfrm>
            <a:off x="11772359" y="3011126"/>
            <a:ext cx="1433703" cy="1457006"/>
            <a:chOff x="1813" y="-9525"/>
            <a:chExt cx="809173" cy="822325"/>
          </a:xfrm>
        </p:grpSpPr>
        <p:sp>
          <p:nvSpPr>
            <p:cNvPr id="243" name="Google Shape;24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500"/>
                                        <p:tgtEl>
                                          <p:spTgt spid="2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1"/>
                                        </p:tgtEl>
                                        <p:attrNameLst>
                                          <p:attrName>style.visibility</p:attrName>
                                        </p:attrNameLst>
                                      </p:cBhvr>
                                      <p:to>
                                        <p:strVal val="visible"/>
                                      </p:to>
                                    </p:set>
                                    <p:animEffect transition="in" filter="fade">
                                      <p:cBhvr>
                                        <p:cTn id="15" dur="500"/>
                                        <p:tgtEl>
                                          <p:spTgt spid="2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1"/>
                                        </p:tgtEl>
                                        <p:attrNameLst>
                                          <p:attrName>style.visibility</p:attrName>
                                        </p:attrNameLst>
                                      </p:cBhvr>
                                      <p:to>
                                        <p:strVal val="visible"/>
                                      </p:to>
                                    </p:set>
                                    <p:animEffect transition="in" filter="fade">
                                      <p:cBhvr>
                                        <p:cTn id="19" dur="500"/>
                                        <p:tgtEl>
                                          <p:spTgt spid="2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9"/>
                                        </p:tgtEl>
                                        <p:attrNameLst>
                                          <p:attrName>style.visibility</p:attrName>
                                        </p:attrNameLst>
                                      </p:cBhvr>
                                      <p:to>
                                        <p:strVal val="visible"/>
                                      </p:to>
                                    </p:set>
                                    <p:animEffect transition="in" filter="fade">
                                      <p:cBhvr>
                                        <p:cTn id="28" dur="500"/>
                                        <p:tgtEl>
                                          <p:spTgt spid="239"/>
                                        </p:tgtEl>
                                      </p:cBhvr>
                                    </p:animEffect>
                                  </p:childTnLst>
                                </p:cTn>
                              </p:par>
                              <p:par>
                                <p:cTn id="29" presetID="10" presetClass="entr" presetSubtype="0" fill="hold" nodeType="with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par>
                                <p:cTn id="32" presetID="10" presetClass="entr" presetSubtype="0" fill="hold" nodeType="withEffect">
                                  <p:stCondLst>
                                    <p:cond delay="0"/>
                                  </p:stCondLst>
                                  <p:childTnLst>
                                    <p:set>
                                      <p:cBhvr>
                                        <p:cTn id="33" dur="1" fill="hold">
                                          <p:stCondLst>
                                            <p:cond delay="0"/>
                                          </p:stCondLst>
                                        </p:cTn>
                                        <p:tgtEl>
                                          <p:spTgt spid="233"/>
                                        </p:tgtEl>
                                        <p:attrNameLst>
                                          <p:attrName>style.visibility</p:attrName>
                                        </p:attrNameLst>
                                      </p:cBhvr>
                                      <p:to>
                                        <p:strVal val="visible"/>
                                      </p:to>
                                    </p:set>
                                    <p:animEffect transition="in" filter="fade">
                                      <p:cBhvr>
                                        <p:cTn id="34" dur="500"/>
                                        <p:tgtEl>
                                          <p:spTgt spid="233"/>
                                        </p:tgtEl>
                                      </p:cBhvr>
                                    </p:animEffect>
                                  </p:childTnLst>
                                </p:cTn>
                              </p:par>
                              <p:par>
                                <p:cTn id="35" presetID="10" presetClass="entr" presetSubtype="0" fill="hold" nodeType="with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42"/>
                                        </p:tgtEl>
                                        <p:attrNameLst>
                                          <p:attrName>style.visibility</p:attrName>
                                        </p:attrNameLst>
                                      </p:cBhvr>
                                      <p:to>
                                        <p:strVal val="visible"/>
                                      </p:to>
                                    </p:set>
                                    <p:animEffect transition="in" filter="fade">
                                      <p:cBhvr>
                                        <p:cTn id="41" dur="500"/>
                                        <p:tgtEl>
                                          <p:spTgt spid="242"/>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234"/>
                                        </p:tgtEl>
                                        <p:attrNameLst>
                                          <p:attrName>style.visibility</p:attrName>
                                        </p:attrNameLst>
                                      </p:cBhvr>
                                      <p:to>
                                        <p:strVal val="visible"/>
                                      </p:to>
                                    </p:set>
                                    <p:animEffect transition="in" filter="fade">
                                      <p:cBhvr>
                                        <p:cTn id="53"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285"/>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9592235" y="878519"/>
            <a:ext cx="9039881" cy="12202313"/>
          </a:xfrm>
          <a:prstGeom prst="rect">
            <a:avLst/>
          </a:prstGeom>
          <a:noFill/>
          <a:ln>
            <a:noFill/>
          </a:ln>
        </p:spPr>
      </p:pic>
      <p:grpSp>
        <p:nvGrpSpPr>
          <p:cNvPr id="287" name="Google Shape;287;p19"/>
          <p:cNvGrpSpPr/>
          <p:nvPr/>
        </p:nvGrpSpPr>
        <p:grpSpPr>
          <a:xfrm>
            <a:off x="1337194" y="1803725"/>
            <a:ext cx="9207541" cy="3493565"/>
            <a:chOff x="0" y="0"/>
            <a:chExt cx="12276721" cy="4658087"/>
          </a:xfrm>
        </p:grpSpPr>
        <p:sp>
          <p:nvSpPr>
            <p:cNvPr id="288" name="Google Shape;288;p19"/>
            <p:cNvSpPr txBox="1"/>
            <p:nvPr/>
          </p:nvSpPr>
          <p:spPr>
            <a:xfrm>
              <a:off x="0" y="0"/>
              <a:ext cx="12276721" cy="182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about me</a:t>
              </a:r>
              <a:endParaRPr/>
            </a:p>
          </p:txBody>
        </p:sp>
        <p:sp>
          <p:nvSpPr>
            <p:cNvPr id="289" name="Google Shape;289;p19"/>
            <p:cNvSpPr txBox="1"/>
            <p:nvPr/>
          </p:nvSpPr>
          <p:spPr>
            <a:xfrm>
              <a:off x="0" y="2383729"/>
              <a:ext cx="12276721" cy="22743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I'm Rain. </a:t>
              </a:r>
              <a:endParaRPr/>
            </a:p>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Welcome to my education presentation.</a:t>
              </a:r>
              <a:endParaRPr/>
            </a:p>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Follow me at @reallygreatsite to learn more. </a:t>
              </a:r>
              <a:endParaRPr/>
            </a:p>
          </p:txBody>
        </p:sp>
      </p:grpSp>
      <p:grpSp>
        <p:nvGrpSpPr>
          <p:cNvPr id="290" name="Google Shape;290;p19"/>
          <p:cNvGrpSpPr/>
          <p:nvPr/>
        </p:nvGrpSpPr>
        <p:grpSpPr>
          <a:xfrm>
            <a:off x="-3233490" y="5979520"/>
            <a:ext cx="6999655" cy="8614961"/>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0" name="Google Shape;310;p19"/>
          <p:cNvGrpSpPr/>
          <p:nvPr/>
        </p:nvGrpSpPr>
        <p:grpSpPr>
          <a:xfrm>
            <a:off x="8392711" y="-3152910"/>
            <a:ext cx="4304048" cy="5297290"/>
            <a:chOff x="0" y="0"/>
            <a:chExt cx="5738731" cy="7063053"/>
          </a:xfrm>
        </p:grpSpPr>
        <p:grpSp>
          <p:nvGrpSpPr>
            <p:cNvPr id="311" name="Google Shape;311;p19"/>
            <p:cNvGrpSpPr/>
            <p:nvPr/>
          </p:nvGrpSpPr>
          <p:grpSpPr>
            <a:xfrm rot="10800000">
              <a:off x="0" y="0"/>
              <a:ext cx="5738731" cy="7063053"/>
              <a:chOff x="0" y="0"/>
              <a:chExt cx="660400" cy="812800"/>
            </a:xfrm>
          </p:grpSpPr>
          <p:sp>
            <p:nvSpPr>
              <p:cNvPr id="312" name="Google Shape;31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rot="10800000">
              <a:off x="335264" y="412632"/>
              <a:ext cx="5068203" cy="6237789"/>
              <a:chOff x="0" y="0"/>
              <a:chExt cx="660400" cy="812800"/>
            </a:xfrm>
          </p:grpSpPr>
          <p:sp>
            <p:nvSpPr>
              <p:cNvPr id="315" name="Google Shape;31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rot="10800000">
              <a:off x="666239" y="819987"/>
              <a:ext cx="4406253" cy="5423080"/>
              <a:chOff x="0" y="0"/>
              <a:chExt cx="660400" cy="812800"/>
            </a:xfrm>
          </p:grpSpPr>
          <p:sp>
            <p:nvSpPr>
              <p:cNvPr id="318" name="Google Shape;31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362"/>
        <p:cNvGrpSpPr/>
        <p:nvPr/>
      </p:nvGrpSpPr>
      <p:grpSpPr>
        <a:xfrm>
          <a:off x="0" y="0"/>
          <a:ext cx="0" cy="0"/>
          <a:chOff x="0" y="0"/>
          <a:chExt cx="0" cy="0"/>
        </a:xfrm>
      </p:grpSpPr>
      <p:pic>
        <p:nvPicPr>
          <p:cNvPr id="363" name="Google Shape;363;p21"/>
          <p:cNvPicPr preferRelativeResize="0"/>
          <p:nvPr/>
        </p:nvPicPr>
        <p:blipFill rotWithShape="1">
          <a:blip r:embed="rId3">
            <a:alphaModFix/>
          </a:blip>
          <a:srcRect l="26028" r="8801"/>
          <a:stretch/>
        </p:blipFill>
        <p:spPr>
          <a:xfrm>
            <a:off x="9319887" y="1199866"/>
            <a:ext cx="8110518" cy="7887267"/>
          </a:xfrm>
          <a:prstGeom prst="rect">
            <a:avLst/>
          </a:prstGeom>
          <a:noFill/>
          <a:ln>
            <a:noFill/>
          </a:ln>
        </p:spPr>
      </p:pic>
      <p:sp>
        <p:nvSpPr>
          <p:cNvPr id="364" name="Google Shape;364;p21"/>
          <p:cNvSpPr txBox="1"/>
          <p:nvPr/>
        </p:nvSpPr>
        <p:spPr>
          <a:xfrm>
            <a:off x="1028700" y="3246088"/>
            <a:ext cx="7363108" cy="228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write your </a:t>
            </a:r>
            <a:endParaRPr/>
          </a:p>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topic or idea</a:t>
            </a:r>
            <a:endParaRPr/>
          </a:p>
        </p:txBody>
      </p:sp>
      <p:sp>
        <p:nvSpPr>
          <p:cNvPr id="365" name="Google Shape;365;p21"/>
          <p:cNvSpPr txBox="1"/>
          <p:nvPr/>
        </p:nvSpPr>
        <p:spPr>
          <a:xfrm>
            <a:off x="1028700" y="5894737"/>
            <a:ext cx="5584186" cy="1146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what you want to discuss. </a:t>
            </a:r>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85586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B1320"/>
        </a:solidFill>
        <a:effectLst/>
      </p:bgPr>
    </p:bg>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write an original statement or inspiring quote</a:t>
            </a:r>
            <a:endParaRPr/>
          </a:p>
        </p:txBody>
      </p:sp>
      <p:sp>
        <p:nvSpPr>
          <p:cNvPr id="413" name="Google Shape;413;p22"/>
          <p:cNvSpPr txBox="1"/>
          <p:nvPr/>
        </p:nvSpPr>
        <p:spPr>
          <a:xfrm>
            <a:off x="2741618" y="6729502"/>
            <a:ext cx="12804764" cy="62293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b="0" i="0" u="none" strike="noStrike" cap="none">
                <a:solidFill>
                  <a:srgbClr val="0B1320"/>
                </a:solidFill>
                <a:latin typeface="Roboto"/>
                <a:ea typeface="Roboto"/>
                <a:cs typeface="Roboto"/>
                <a:sym typeface="Roboto"/>
              </a:rPr>
              <a:t>— Include a credit, citation, or supporting message</a:t>
            </a:r>
            <a:endParaRPr/>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2"/>
          <p:cNvGrpSpPr/>
          <p:nvPr/>
        </p:nvGrpSpPr>
        <p:grpSpPr>
          <a:xfrm>
            <a:off x="-3233490" y="5979520"/>
            <a:ext cx="6999655" cy="8614961"/>
            <a:chOff x="0" y="0"/>
            <a:chExt cx="9332874" cy="11486614"/>
          </a:xfrm>
        </p:grpSpPr>
        <p:grpSp>
          <p:nvGrpSpPr>
            <p:cNvPr id="425" name="Google Shape;425;p22"/>
            <p:cNvGrpSpPr/>
            <p:nvPr/>
          </p:nvGrpSpPr>
          <p:grpSpPr>
            <a:xfrm>
              <a:off x="0" y="0"/>
              <a:ext cx="9332874" cy="11486614"/>
              <a:chOff x="0" y="0"/>
              <a:chExt cx="660400" cy="812800"/>
            </a:xfrm>
          </p:grpSpPr>
          <p:sp>
            <p:nvSpPr>
              <p:cNvPr id="426" name="Google Shape;426;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8" name="Google Shape;428;p22"/>
            <p:cNvGrpSpPr/>
            <p:nvPr/>
          </p:nvGrpSpPr>
          <p:grpSpPr>
            <a:xfrm>
              <a:off x="545238" y="671062"/>
              <a:ext cx="8242398" cy="10144490"/>
              <a:chOff x="0" y="0"/>
              <a:chExt cx="660400" cy="812800"/>
            </a:xfrm>
          </p:grpSpPr>
          <p:sp>
            <p:nvSpPr>
              <p:cNvPr id="429" name="Google Shape;429;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22"/>
            <p:cNvGrpSpPr/>
            <p:nvPr/>
          </p:nvGrpSpPr>
          <p:grpSpPr>
            <a:xfrm>
              <a:off x="1083502" y="1333541"/>
              <a:ext cx="7165870" cy="8819533"/>
              <a:chOff x="0" y="0"/>
              <a:chExt cx="660400" cy="812800"/>
            </a:xfrm>
          </p:grpSpPr>
          <p:sp>
            <p:nvSpPr>
              <p:cNvPr id="432" name="Google Shape;432;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3"/>
                                        </p:tgtEl>
                                        <p:attrNameLst>
                                          <p:attrName>style.visibility</p:attrName>
                                        </p:attrNameLst>
                                      </p:cBhvr>
                                      <p:to>
                                        <p:strVal val="visible"/>
                                      </p:to>
                                    </p:set>
                                    <p:animEffect transition="in" filter="fade">
                                      <p:cBhvr>
                                        <p:cTn id="11"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437"/>
        <p:cNvGrpSpPr/>
        <p:nvPr/>
      </p:nvGrpSpPr>
      <p:grpSpPr>
        <a:xfrm>
          <a:off x="0" y="0"/>
          <a:ext cx="0" cy="0"/>
          <a:chOff x="0" y="0"/>
          <a:chExt cx="0" cy="0"/>
        </a:xfrm>
      </p:grpSpPr>
      <p:grpSp>
        <p:nvGrpSpPr>
          <p:cNvPr id="438" name="Google Shape;438;p23"/>
          <p:cNvGrpSpPr/>
          <p:nvPr/>
        </p:nvGrpSpPr>
        <p:grpSpPr>
          <a:xfrm>
            <a:off x="1028700" y="884039"/>
            <a:ext cx="16230600" cy="8374261"/>
            <a:chOff x="0" y="-38100"/>
            <a:chExt cx="4274726" cy="2205567"/>
          </a:xfrm>
        </p:grpSpPr>
        <p:sp>
          <p:nvSpPr>
            <p:cNvPr id="439" name="Google Shape;439;p2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1" name="Google Shape;441;p23"/>
          <p:cNvSpPr txBox="1"/>
          <p:nvPr/>
        </p:nvSpPr>
        <p:spPr>
          <a:xfrm>
            <a:off x="1340293" y="762000"/>
            <a:ext cx="281148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442" name="Google Shape;442;p23"/>
          <p:cNvSpPr txBox="1"/>
          <p:nvPr/>
        </p:nvSpPr>
        <p:spPr>
          <a:xfrm>
            <a:off x="6849371" y="7337622"/>
            <a:ext cx="9909096" cy="15716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section name</a:t>
            </a:r>
            <a:endParaRPr/>
          </a:p>
        </p:txBody>
      </p:sp>
      <p:grpSp>
        <p:nvGrpSpPr>
          <p:cNvPr id="443" name="Google Shape;443;p23"/>
          <p:cNvGrpSpPr/>
          <p:nvPr/>
        </p:nvGrpSpPr>
        <p:grpSpPr>
          <a:xfrm>
            <a:off x="-3233490" y="5979520"/>
            <a:ext cx="6999655" cy="8614961"/>
            <a:chOff x="0" y="0"/>
            <a:chExt cx="9332874" cy="11486614"/>
          </a:xfrm>
        </p:grpSpPr>
        <p:grpSp>
          <p:nvGrpSpPr>
            <p:cNvPr id="444" name="Google Shape;444;p23"/>
            <p:cNvGrpSpPr/>
            <p:nvPr/>
          </p:nvGrpSpPr>
          <p:grpSpPr>
            <a:xfrm>
              <a:off x="0" y="0"/>
              <a:ext cx="9332874" cy="11486614"/>
              <a:chOff x="0" y="0"/>
              <a:chExt cx="660400" cy="812800"/>
            </a:xfrm>
          </p:grpSpPr>
          <p:sp>
            <p:nvSpPr>
              <p:cNvPr id="445" name="Google Shape;44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7" name="Google Shape;447;p23"/>
            <p:cNvGrpSpPr/>
            <p:nvPr/>
          </p:nvGrpSpPr>
          <p:grpSpPr>
            <a:xfrm>
              <a:off x="545238" y="671062"/>
              <a:ext cx="8242398" cy="10144490"/>
              <a:chOff x="0" y="0"/>
              <a:chExt cx="660400" cy="812800"/>
            </a:xfrm>
          </p:grpSpPr>
          <p:sp>
            <p:nvSpPr>
              <p:cNvPr id="448" name="Google Shape;44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0" name="Google Shape;450;p23"/>
            <p:cNvGrpSpPr/>
            <p:nvPr/>
          </p:nvGrpSpPr>
          <p:grpSpPr>
            <a:xfrm>
              <a:off x="1083502" y="1333541"/>
              <a:ext cx="7165870" cy="8819533"/>
              <a:chOff x="0" y="0"/>
              <a:chExt cx="660400" cy="812800"/>
            </a:xfrm>
          </p:grpSpPr>
          <p:sp>
            <p:nvSpPr>
              <p:cNvPr id="451" name="Google Shape;45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3" name="Google Shape;453;p23"/>
          <p:cNvGrpSpPr/>
          <p:nvPr/>
        </p:nvGrpSpPr>
        <p:grpSpPr>
          <a:xfrm rot="10800000">
            <a:off x="13557529" y="-3278780"/>
            <a:ext cx="6999655" cy="8614961"/>
            <a:chOff x="0" y="0"/>
            <a:chExt cx="9332874" cy="11486614"/>
          </a:xfrm>
        </p:grpSpPr>
        <p:grpSp>
          <p:nvGrpSpPr>
            <p:cNvPr id="454" name="Google Shape;454;p23"/>
            <p:cNvGrpSpPr/>
            <p:nvPr/>
          </p:nvGrpSpPr>
          <p:grpSpPr>
            <a:xfrm>
              <a:off x="0" y="0"/>
              <a:ext cx="9332874" cy="11486614"/>
              <a:chOff x="0" y="0"/>
              <a:chExt cx="660400" cy="812800"/>
            </a:xfrm>
          </p:grpSpPr>
          <p:sp>
            <p:nvSpPr>
              <p:cNvPr id="455" name="Google Shape;45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23"/>
            <p:cNvGrpSpPr/>
            <p:nvPr/>
          </p:nvGrpSpPr>
          <p:grpSpPr>
            <a:xfrm>
              <a:off x="545238" y="671062"/>
              <a:ext cx="8242398" cy="10144490"/>
              <a:chOff x="0" y="0"/>
              <a:chExt cx="660400" cy="812800"/>
            </a:xfrm>
          </p:grpSpPr>
          <p:sp>
            <p:nvSpPr>
              <p:cNvPr id="458" name="Google Shape;45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0" name="Google Shape;460;p23"/>
            <p:cNvGrpSpPr/>
            <p:nvPr/>
          </p:nvGrpSpPr>
          <p:grpSpPr>
            <a:xfrm>
              <a:off x="1083502" y="1333541"/>
              <a:ext cx="7165870" cy="8819533"/>
              <a:chOff x="0" y="0"/>
              <a:chExt cx="660400" cy="812800"/>
            </a:xfrm>
          </p:grpSpPr>
          <p:sp>
            <p:nvSpPr>
              <p:cNvPr id="461" name="Google Shape;46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463" name="Google Shape;463;p2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464" name="Google Shape;464;p23"/>
          <p:cNvGrpSpPr/>
          <p:nvPr/>
        </p:nvGrpSpPr>
        <p:grpSpPr>
          <a:xfrm>
            <a:off x="15226010" y="2079760"/>
            <a:ext cx="406823" cy="408647"/>
            <a:chOff x="1813" y="0"/>
            <a:chExt cx="809173" cy="812800"/>
          </a:xfrm>
        </p:grpSpPr>
        <p:sp>
          <p:nvSpPr>
            <p:cNvPr id="465" name="Google Shape;465;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23"/>
          <p:cNvGrpSpPr/>
          <p:nvPr/>
        </p:nvGrpSpPr>
        <p:grpSpPr>
          <a:xfrm>
            <a:off x="15789684" y="2079760"/>
            <a:ext cx="406823" cy="408647"/>
            <a:chOff x="1813" y="0"/>
            <a:chExt cx="809173" cy="812800"/>
          </a:xfrm>
        </p:grpSpPr>
        <p:sp>
          <p:nvSpPr>
            <p:cNvPr id="468" name="Google Shape;468;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23"/>
          <p:cNvGrpSpPr/>
          <p:nvPr/>
        </p:nvGrpSpPr>
        <p:grpSpPr>
          <a:xfrm>
            <a:off x="16350731" y="2079760"/>
            <a:ext cx="406823" cy="408647"/>
            <a:chOff x="1813" y="0"/>
            <a:chExt cx="809173" cy="812800"/>
          </a:xfrm>
        </p:grpSpPr>
        <p:sp>
          <p:nvSpPr>
            <p:cNvPr id="471" name="Google Shape;471;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476"/>
        <p:cNvGrpSpPr/>
        <p:nvPr/>
      </p:nvGrpSpPr>
      <p:grpSpPr>
        <a:xfrm>
          <a:off x="0" y="0"/>
          <a:ext cx="0" cy="0"/>
          <a:chOff x="0" y="0"/>
          <a:chExt cx="0" cy="0"/>
        </a:xfrm>
      </p:grpSpPr>
      <p:pic>
        <p:nvPicPr>
          <p:cNvPr id="477" name="Google Shape;477;p24"/>
          <p:cNvPicPr preferRelativeResize="0"/>
          <p:nvPr/>
        </p:nvPicPr>
        <p:blipFill rotWithShape="1">
          <a:blip r:embed="rId3">
            <a:alphaModFix/>
          </a:blip>
          <a:srcRect t="10826" b="10827"/>
          <a:stretch/>
        </p:blipFill>
        <p:spPr>
          <a:xfrm>
            <a:off x="1912327" y="6504349"/>
            <a:ext cx="9712979" cy="3782651"/>
          </a:xfrm>
          <a:prstGeom prst="rect">
            <a:avLst/>
          </a:prstGeom>
          <a:noFill/>
          <a:ln>
            <a:noFill/>
          </a:ln>
        </p:spPr>
      </p:pic>
      <p:pic>
        <p:nvPicPr>
          <p:cNvPr id="478" name="Google Shape;478;p24"/>
          <p:cNvPicPr preferRelativeResize="0"/>
          <p:nvPr/>
        </p:nvPicPr>
        <p:blipFill rotWithShape="1">
          <a:blip r:embed="rId4">
            <a:alphaModFix/>
          </a:blip>
          <a:srcRect t="7418" b="7419"/>
          <a:stretch/>
        </p:blipFill>
        <p:spPr>
          <a:xfrm>
            <a:off x="11625306" y="6504349"/>
            <a:ext cx="6662694" cy="3782651"/>
          </a:xfrm>
          <a:prstGeom prst="rect">
            <a:avLst/>
          </a:prstGeom>
          <a:noFill/>
          <a:ln>
            <a:noFill/>
          </a:ln>
        </p:spPr>
      </p:pic>
      <p:sp>
        <p:nvSpPr>
          <p:cNvPr id="479" name="Google Shape;479;p24"/>
          <p:cNvSpPr txBox="1"/>
          <p:nvPr/>
        </p:nvSpPr>
        <p:spPr>
          <a:xfrm>
            <a:off x="1912327" y="1402268"/>
            <a:ext cx="5825379" cy="4114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write your topic or idea</a:t>
            </a:r>
            <a:endParaRPr/>
          </a:p>
        </p:txBody>
      </p:sp>
      <p:grpSp>
        <p:nvGrpSpPr>
          <p:cNvPr id="480" name="Google Shape;480;p24"/>
          <p:cNvGrpSpPr/>
          <p:nvPr/>
        </p:nvGrpSpPr>
        <p:grpSpPr>
          <a:xfrm>
            <a:off x="8480825" y="3975743"/>
            <a:ext cx="4364549" cy="1541324"/>
            <a:chOff x="0" y="0"/>
            <a:chExt cx="5819400" cy="2055099"/>
          </a:xfrm>
        </p:grpSpPr>
        <p:sp>
          <p:nvSpPr>
            <p:cNvPr id="481" name="Google Shape;481;p24"/>
            <p:cNvSpPr txBox="1"/>
            <p:nvPr/>
          </p:nvSpPr>
          <p:spPr>
            <a:xfrm>
              <a:off x="0" y="0"/>
              <a:ext cx="5819400" cy="625200"/>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i="0" u="none" strike="noStrike" cap="none">
                  <a:solidFill>
                    <a:srgbClr val="0B1320"/>
                  </a:solidFill>
                </a:rPr>
                <a:t>Add a main point</a:t>
              </a:r>
              <a:endParaRPr b="1"/>
            </a:p>
          </p:txBody>
        </p:sp>
        <p:sp>
          <p:nvSpPr>
            <p:cNvPr id="482" name="Google Shape;482;p24"/>
            <p:cNvSpPr txBox="1"/>
            <p:nvPr/>
          </p:nvSpPr>
          <p:spPr>
            <a:xfrm>
              <a:off x="0" y="1020794"/>
              <a:ext cx="5819390" cy="10343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85" b="0" i="0" u="none" strike="noStrike" cap="none">
                  <a:solidFill>
                    <a:srgbClr val="0B1320"/>
                  </a:solidFill>
                  <a:latin typeface="Roboto"/>
                  <a:ea typeface="Roboto"/>
                  <a:cs typeface="Roboto"/>
                  <a:sym typeface="Roboto"/>
                </a:rPr>
                <a:t>Briefly elaborate on what you want to discuss. </a:t>
              </a:r>
              <a:endParaRPr/>
            </a:p>
          </p:txBody>
        </p:sp>
      </p:grpSp>
      <p:grpSp>
        <p:nvGrpSpPr>
          <p:cNvPr id="483" name="Google Shape;483;p24"/>
          <p:cNvGrpSpPr/>
          <p:nvPr/>
        </p:nvGrpSpPr>
        <p:grpSpPr>
          <a:xfrm>
            <a:off x="13277552" y="3975743"/>
            <a:ext cx="4364549" cy="1541324"/>
            <a:chOff x="0" y="0"/>
            <a:chExt cx="5819400" cy="2055099"/>
          </a:xfrm>
        </p:grpSpPr>
        <p:sp>
          <p:nvSpPr>
            <p:cNvPr id="484" name="Google Shape;484;p24"/>
            <p:cNvSpPr txBox="1"/>
            <p:nvPr/>
          </p:nvSpPr>
          <p:spPr>
            <a:xfrm>
              <a:off x="0" y="0"/>
              <a:ext cx="5819400" cy="625200"/>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i="0" u="none" strike="noStrike" cap="none">
                  <a:solidFill>
                    <a:srgbClr val="0B1320"/>
                  </a:solidFill>
                </a:rPr>
                <a:t>Add a main point</a:t>
              </a:r>
              <a:endParaRPr b="1"/>
            </a:p>
          </p:txBody>
        </p:sp>
        <p:sp>
          <p:nvSpPr>
            <p:cNvPr id="485" name="Google Shape;485;p24"/>
            <p:cNvSpPr txBox="1"/>
            <p:nvPr/>
          </p:nvSpPr>
          <p:spPr>
            <a:xfrm>
              <a:off x="0" y="1020794"/>
              <a:ext cx="5819390" cy="10343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85" b="0" i="0" u="none" strike="noStrike" cap="none">
                  <a:solidFill>
                    <a:srgbClr val="0B1320"/>
                  </a:solidFill>
                  <a:latin typeface="Roboto"/>
                  <a:ea typeface="Roboto"/>
                  <a:cs typeface="Roboto"/>
                  <a:sym typeface="Roboto"/>
                </a:rPr>
                <a:t>Briefly elaborate on what you want to discuss. </a:t>
              </a:r>
              <a:endParaRPr/>
            </a:p>
          </p:txBody>
        </p:sp>
      </p:grpSp>
      <p:grpSp>
        <p:nvGrpSpPr>
          <p:cNvPr id="486" name="Google Shape;486;p24"/>
          <p:cNvGrpSpPr/>
          <p:nvPr/>
        </p:nvGrpSpPr>
        <p:grpSpPr>
          <a:xfrm>
            <a:off x="8480825" y="1755060"/>
            <a:ext cx="4364549" cy="1541324"/>
            <a:chOff x="0" y="0"/>
            <a:chExt cx="5819400" cy="2055099"/>
          </a:xfrm>
        </p:grpSpPr>
        <p:sp>
          <p:nvSpPr>
            <p:cNvPr id="487" name="Google Shape;487;p24"/>
            <p:cNvSpPr txBox="1"/>
            <p:nvPr/>
          </p:nvSpPr>
          <p:spPr>
            <a:xfrm>
              <a:off x="0" y="0"/>
              <a:ext cx="5819400" cy="625200"/>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i="0" u="none" strike="noStrike" cap="none">
                  <a:solidFill>
                    <a:srgbClr val="0B1320"/>
                  </a:solidFill>
                </a:rPr>
                <a:t>Add a main point</a:t>
              </a:r>
              <a:endParaRPr b="1"/>
            </a:p>
          </p:txBody>
        </p:sp>
        <p:sp>
          <p:nvSpPr>
            <p:cNvPr id="488" name="Google Shape;488;p24"/>
            <p:cNvSpPr txBox="1"/>
            <p:nvPr/>
          </p:nvSpPr>
          <p:spPr>
            <a:xfrm>
              <a:off x="0" y="1020794"/>
              <a:ext cx="5819390" cy="10343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85" b="0" i="0" u="none" strike="noStrike" cap="none">
                  <a:solidFill>
                    <a:srgbClr val="0B1320"/>
                  </a:solidFill>
                  <a:latin typeface="Roboto"/>
                  <a:ea typeface="Roboto"/>
                  <a:cs typeface="Roboto"/>
                  <a:sym typeface="Roboto"/>
                </a:rPr>
                <a:t>Briefly elaborate on what you want to discuss. </a:t>
              </a:r>
              <a:endParaRPr/>
            </a:p>
          </p:txBody>
        </p:sp>
      </p:grpSp>
      <p:grpSp>
        <p:nvGrpSpPr>
          <p:cNvPr id="489" name="Google Shape;489;p24"/>
          <p:cNvGrpSpPr/>
          <p:nvPr/>
        </p:nvGrpSpPr>
        <p:grpSpPr>
          <a:xfrm>
            <a:off x="13277552" y="1755060"/>
            <a:ext cx="4364549" cy="1541324"/>
            <a:chOff x="0" y="0"/>
            <a:chExt cx="5819400" cy="2055099"/>
          </a:xfrm>
        </p:grpSpPr>
        <p:sp>
          <p:nvSpPr>
            <p:cNvPr id="490" name="Google Shape;490;p24"/>
            <p:cNvSpPr txBox="1"/>
            <p:nvPr/>
          </p:nvSpPr>
          <p:spPr>
            <a:xfrm>
              <a:off x="0" y="0"/>
              <a:ext cx="5819400" cy="625200"/>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i="0" u="none" strike="noStrike" cap="none">
                  <a:solidFill>
                    <a:srgbClr val="0B1320"/>
                  </a:solidFill>
                </a:rPr>
                <a:t>Add a main point</a:t>
              </a:r>
              <a:endParaRPr b="1"/>
            </a:p>
          </p:txBody>
        </p:sp>
        <p:sp>
          <p:nvSpPr>
            <p:cNvPr id="491" name="Google Shape;491;p24"/>
            <p:cNvSpPr txBox="1"/>
            <p:nvPr/>
          </p:nvSpPr>
          <p:spPr>
            <a:xfrm>
              <a:off x="0" y="1020794"/>
              <a:ext cx="5819390" cy="10343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85" b="0" i="0" u="none" strike="noStrike" cap="none">
                  <a:solidFill>
                    <a:srgbClr val="0B1320"/>
                  </a:solidFill>
                  <a:latin typeface="Roboto"/>
                  <a:ea typeface="Roboto"/>
                  <a:cs typeface="Roboto"/>
                  <a:sym typeface="Roboto"/>
                </a:rPr>
                <a:t>Briefly elaborate on what you want to discuss. </a:t>
              </a:r>
              <a:endParaRPr/>
            </a:p>
          </p:txBody>
        </p:sp>
      </p:gr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999292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500"/>
                                        <p:tgtEl>
                                          <p:spTgt spid="4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500"/>
                                        <p:tgtEl>
                                          <p:spTgt spid="4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3"/>
                                        </p:tgtEl>
                                        <p:attrNameLst>
                                          <p:attrName>style.visibility</p:attrName>
                                        </p:attrNameLst>
                                      </p:cBhvr>
                                      <p:to>
                                        <p:strVal val="visible"/>
                                      </p:to>
                                    </p:set>
                                    <p:animEffect transition="in" filter="fade">
                                      <p:cBhvr>
                                        <p:cTn id="23"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371566" y="502543"/>
            <a:ext cx="1002874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b="0" i="0" u="none" strike="noStrike" cap="none" smtClean="0">
                <a:solidFill>
                  <a:srgbClr val="0B1320"/>
                </a:solidFill>
                <a:latin typeface="Arial" panose="020B0604020202020204" pitchFamily="34" charset="0"/>
                <a:ea typeface="Playfair Display Black"/>
                <a:cs typeface="Arial" panose="020B0604020202020204" pitchFamily="34" charset="0"/>
                <a:sym typeface="Playfair Display Black"/>
              </a:rPr>
              <a:t>Yêu cầu sản phẩm</a:t>
            </a:r>
            <a:endParaRPr>
              <a:latin typeface="Arial" panose="020B0604020202020204" pitchFamily="34" charset="0"/>
              <a:cs typeface="Arial" panose="020B0604020202020204" pitchFamily="34" charset="0"/>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656743" y="6021446"/>
            <a:ext cx="5141301" cy="1378647"/>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vi-VN" sz="2499" smtClean="0">
                <a:solidFill>
                  <a:srgbClr val="0B1320"/>
                </a:solidFill>
                <a:latin typeface="Roboto"/>
                <a:ea typeface="Roboto"/>
                <a:cs typeface="Roboto"/>
                <a:sym typeface="Roboto"/>
              </a:rPr>
              <a:t>Bộ sạc pin 18650 thông </a:t>
            </a:r>
            <a:r>
              <a:rPr lang="vi-VN" sz="2499" smtClean="0">
                <a:solidFill>
                  <a:srgbClr val="0B1320"/>
                </a:solidFill>
                <a:latin typeface="Roboto"/>
                <a:ea typeface="Roboto"/>
                <a:cs typeface="Roboto"/>
                <a:sym typeface="Roboto"/>
              </a:rPr>
              <a:t>minh</a:t>
            </a:r>
          </a:p>
          <a:p>
            <a:pPr marL="539749" lvl="1" indent="-269874">
              <a:lnSpc>
                <a:spcPct val="140016"/>
              </a:lnSpc>
              <a:buClr>
                <a:srgbClr val="0B1320"/>
              </a:buClr>
              <a:buSzPts val="2499"/>
              <a:buFont typeface="Arial"/>
              <a:buChar char="•"/>
            </a:pPr>
            <a:r>
              <a:rPr lang="vi-VN" sz="2500">
                <a:latin typeface="Roboto" panose="020B0604020202020204" charset="0"/>
                <a:ea typeface="Roboto" panose="020B0604020202020204" charset="0"/>
              </a:rPr>
              <a:t>Thiết bị dùng để sạc pin 18650</a:t>
            </a:r>
          </a:p>
          <a:p>
            <a:pPr marL="539749" marR="0" lvl="1" indent="-269874" algn="l" rtl="0">
              <a:lnSpc>
                <a:spcPct val="140016"/>
              </a:lnSpc>
              <a:spcBef>
                <a:spcPts val="0"/>
              </a:spcBef>
              <a:spcAft>
                <a:spcPts val="0"/>
              </a:spcAft>
              <a:buClr>
                <a:srgbClr val="0B1320"/>
              </a:buClr>
              <a:buSzPts val="2499"/>
              <a:buFont typeface="Arial"/>
              <a:buChar char="•"/>
            </a:pPr>
            <a:endParaRPr/>
          </a:p>
        </p:txBody>
      </p:sp>
      <p:sp>
        <p:nvSpPr>
          <p:cNvPr id="160" name="Google Shape;160;p15"/>
          <p:cNvSpPr txBox="1"/>
          <p:nvPr/>
        </p:nvSpPr>
        <p:spPr>
          <a:xfrm>
            <a:off x="720538" y="4382977"/>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cs typeface="Playfair Display Black"/>
                <a:sym typeface="Playfair Display Black"/>
              </a:rPr>
              <a:t>T</a:t>
            </a:r>
            <a:r>
              <a:rPr lang="vi-VN" sz="3500" b="0" i="0" u="none" strike="noStrike" cap="none" smtClean="0">
                <a:solidFill>
                  <a:srgbClr val="F3F6FA"/>
                </a:solidFill>
                <a:latin typeface="Roboto" panose="020B0604020202020204" charset="0"/>
                <a:ea typeface="Roboto" panose="020B0604020202020204" charset="0"/>
                <a:cs typeface="Playfair Display Black"/>
                <a:sym typeface="Playfair Display Black"/>
              </a:rPr>
              <a:t>ên và mục đích </a:t>
            </a:r>
            <a:endParaRPr>
              <a:latin typeface="Roboto" panose="020B0604020202020204" charset="0"/>
              <a:ea typeface="Roboto" panose="020B0604020202020204" charset="0"/>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530819" y="5851326"/>
            <a:ext cx="5141301" cy="4308872"/>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vi-VN" sz="2500">
                <a:latin typeface="Roboto" panose="020B0604020202020204" charset="0"/>
                <a:ea typeface="Roboto" panose="020B0604020202020204" charset="0"/>
              </a:rPr>
              <a:t>Input: điện áp AC 220V 50Hz, chương trình tải vào vi điều khiển.</a:t>
            </a:r>
          </a:p>
          <a:p>
            <a:pPr marL="539749" lvl="1" indent="-269874">
              <a:lnSpc>
                <a:spcPct val="140016"/>
              </a:lnSpc>
              <a:buClr>
                <a:srgbClr val="0B1320"/>
              </a:buClr>
              <a:buSzPts val="2499"/>
              <a:buFont typeface="Arial"/>
              <a:buChar char="•"/>
            </a:pPr>
            <a:r>
              <a:rPr lang="vi-VN" sz="2500">
                <a:latin typeface="Roboto" panose="020B0604020202020204" charset="0"/>
                <a:ea typeface="Roboto" panose="020B0604020202020204" charset="0"/>
              </a:rPr>
              <a:t>Output:  điện áp sạc 5V, dòng sạc 0.5A hoặc 1.0A và nguyên tắc sạc theo chương trình đã tải sẵn.</a:t>
            </a:r>
          </a:p>
          <a:p>
            <a:pPr marL="539749" lvl="1" indent="-269874">
              <a:lnSpc>
                <a:spcPct val="140016"/>
              </a:lnSpc>
              <a:buClr>
                <a:srgbClr val="0B1320"/>
              </a:buClr>
              <a:buSzPts val="2499"/>
              <a:buFont typeface="Arial"/>
              <a:buChar char="•"/>
            </a:pPr>
            <a:endParaRPr lang="vi-VN" sz="2500">
              <a:latin typeface="Roboto" panose="020B0604020202020204" charset="0"/>
              <a:ea typeface="Roboto" panose="020B0604020202020204" charset="0"/>
            </a:endParaRPr>
          </a:p>
        </p:txBody>
      </p:sp>
      <p:sp>
        <p:nvSpPr>
          <p:cNvPr id="174" name="Google Shape;174;p15"/>
          <p:cNvSpPr txBox="1"/>
          <p:nvPr/>
        </p:nvSpPr>
        <p:spPr>
          <a:xfrm>
            <a:off x="6666591" y="4382977"/>
            <a:ext cx="3582098" cy="700192"/>
          </a:xfrm>
          <a:prstGeom prst="rect">
            <a:avLst/>
          </a:prstGeom>
          <a:noFill/>
          <a:ln>
            <a:noFill/>
          </a:ln>
        </p:spPr>
        <p:txBody>
          <a:bodyPr spcFirstLastPara="1" wrap="square" lIns="0" tIns="0" rIns="0" bIns="0" anchor="t" anchorCtr="0">
            <a:spAutoFit/>
          </a:bodyPr>
          <a:lstStyle/>
          <a:p>
            <a:pPr lvl="0">
              <a:lnSpc>
                <a:spcPct val="130000"/>
              </a:lnSpc>
            </a:pPr>
            <a:r>
              <a:rPr lang="vi-VN" sz="3500">
                <a:solidFill>
                  <a:srgbClr val="F3F6FA"/>
                </a:solidFill>
                <a:latin typeface="Roboto" panose="020B0604020202020204" charset="0"/>
                <a:ea typeface="Roboto" panose="020B0604020202020204" charset="0"/>
                <a:sym typeface="Playfair Display Black"/>
              </a:rPr>
              <a:t>Input &amp; Output</a:t>
            </a:r>
            <a:endParaRPr lang="vi-VN" sz="3600">
              <a:latin typeface="Roboto" panose="020B0604020202020204" charset="0"/>
              <a:ea typeface="Roboto" panose="020B0604020202020204" charset="0"/>
            </a:endParaRPr>
          </a:p>
        </p:txBody>
      </p:sp>
      <p:sp>
        <p:nvSpPr>
          <p:cNvPr id="175" name="Google Shape;175;p15"/>
          <p:cNvSpPr txBox="1"/>
          <p:nvPr/>
        </p:nvSpPr>
        <p:spPr>
          <a:xfrm>
            <a:off x="12358100" y="5498067"/>
            <a:ext cx="5430540" cy="4062651"/>
          </a:xfrm>
          <a:prstGeom prst="rect">
            <a:avLst/>
          </a:prstGeom>
          <a:noFill/>
          <a:ln>
            <a:noFill/>
          </a:ln>
        </p:spPr>
        <p:txBody>
          <a:bodyPr spcFirstLastPara="1" wrap="square" lIns="0" tIns="0" rIns="0" bIns="0" anchor="t" anchorCtr="0">
            <a:spAutoFit/>
          </a:bodyPr>
          <a:lstStyle/>
          <a:p>
            <a:pPr marL="342900" indent="-342900">
              <a:buFont typeface="Arial" panose="020B0604020202020204" pitchFamily="34" charset="0"/>
              <a:buChar char="•"/>
            </a:pPr>
            <a:r>
              <a:rPr lang="en-US" sz="2400" smtClean="0">
                <a:latin typeface="Roboto" panose="020B0604020202020204" charset="0"/>
                <a:ea typeface="Roboto" panose="020B0604020202020204" charset="0"/>
              </a:rPr>
              <a:t> </a:t>
            </a:r>
            <a:r>
              <a:rPr lang="vi-VN" sz="2400">
                <a:latin typeface="Roboto" panose="020B0604020202020204" charset="0"/>
                <a:ea typeface="Roboto" panose="020B0604020202020204" charset="0"/>
              </a:rPr>
              <a:t>Nhấn chọn chế độ HAFT CURRENT → sạc ở chế độ phân nửa dòng tối </a:t>
            </a:r>
            <a:r>
              <a:rPr lang="vi-VN" sz="2400">
                <a:latin typeface="Roboto" panose="020B0604020202020204" charset="0"/>
                <a:ea typeface="Roboto" panose="020B0604020202020204" charset="0"/>
              </a:rPr>
              <a:t>đa </a:t>
            </a:r>
            <a:r>
              <a:rPr lang="vi-VN" sz="2400" smtClean="0">
                <a:latin typeface="Roboto" panose="020B0604020202020204" charset="0"/>
                <a:ea typeface="Roboto" panose="020B0604020202020204" charset="0"/>
              </a:rPr>
              <a:t>→đo </a:t>
            </a:r>
            <a:r>
              <a:rPr lang="vi-VN" sz="2400">
                <a:latin typeface="Roboto" panose="020B0604020202020204" charset="0"/>
                <a:ea typeface="Roboto" panose="020B0604020202020204" charset="0"/>
              </a:rPr>
              <a:t>dòng áp → hiển thị lên LCD.</a:t>
            </a:r>
            <a:endParaRPr lang="en-GB" sz="2000">
              <a:latin typeface="Roboto" panose="020B0604020202020204" charset="0"/>
              <a:ea typeface="Roboto" panose="020B0604020202020204" charset="0"/>
            </a:endParaRPr>
          </a:p>
          <a:p>
            <a:pPr marL="342900" indent="-342900">
              <a:buFont typeface="Arial" panose="020B0604020202020204" pitchFamily="34" charset="0"/>
              <a:buChar char="•"/>
            </a:pPr>
            <a:r>
              <a:rPr lang="vi-VN" sz="2400" smtClean="0">
                <a:latin typeface="Roboto" panose="020B0604020202020204" charset="0"/>
                <a:ea typeface="Roboto" panose="020B0604020202020204" charset="0"/>
              </a:rPr>
              <a:t>Nhấn </a:t>
            </a:r>
            <a:r>
              <a:rPr lang="vi-VN" sz="2400">
                <a:latin typeface="Roboto" panose="020B0604020202020204" charset="0"/>
                <a:ea typeface="Roboto" panose="020B0604020202020204" charset="0"/>
              </a:rPr>
              <a:t>chọn chế độ FULL CURRENT → sạc ở chế độ dòng tối đa → đo dòng áp → Hiển thị lên LCD.</a:t>
            </a:r>
            <a:endParaRPr lang="en-GB" sz="2000">
              <a:latin typeface="Roboto" panose="020B0604020202020204" charset="0"/>
              <a:ea typeface="Roboto" panose="020B0604020202020204" charset="0"/>
            </a:endParaRPr>
          </a:p>
          <a:p>
            <a:pPr marL="342900" indent="-342900">
              <a:buFont typeface="Arial" panose="020B0604020202020204" pitchFamily="34" charset="0"/>
              <a:buChar char="•"/>
            </a:pPr>
            <a:r>
              <a:rPr lang="vi-VN" sz="2400" smtClean="0">
                <a:latin typeface="Roboto" panose="020B0604020202020204" charset="0"/>
                <a:ea typeface="Roboto" panose="020B0604020202020204" charset="0"/>
              </a:rPr>
              <a:t>Nhấn </a:t>
            </a:r>
            <a:r>
              <a:rPr lang="vi-VN" sz="2400">
                <a:latin typeface="Roboto" panose="020B0604020202020204" charset="0"/>
                <a:ea typeface="Roboto" panose="020B0604020202020204" charset="0"/>
              </a:rPr>
              <a:t>PAUSE → dừng sạc → hiện thị lên LCD đã dừng sạc.</a:t>
            </a:r>
            <a:endParaRPr lang="en-GB" sz="2000">
              <a:latin typeface="Roboto" panose="020B0604020202020204" charset="0"/>
              <a:ea typeface="Roboto" panose="020B0604020202020204" charset="0"/>
            </a:endParaRPr>
          </a:p>
          <a:p>
            <a:pPr marL="342900" indent="-342900">
              <a:buFont typeface="Arial" panose="020B0604020202020204" pitchFamily="34" charset="0"/>
              <a:buChar char="•"/>
            </a:pPr>
            <a:r>
              <a:rPr lang="vi-VN" sz="2400" smtClean="0">
                <a:latin typeface="Roboto" panose="020B0604020202020204" charset="0"/>
                <a:ea typeface="Roboto" panose="020B0604020202020204" charset="0"/>
              </a:rPr>
              <a:t>Pin </a:t>
            </a:r>
            <a:r>
              <a:rPr lang="vi-VN" sz="2400">
                <a:latin typeface="Roboto" panose="020B0604020202020204" charset="0"/>
                <a:ea typeface="Roboto" panose="020B0604020202020204" charset="0"/>
              </a:rPr>
              <a:t>không ở trong mức điệp áp an toàn → ngắt relay → hiển thị cảnh báo lên LCD</a:t>
            </a:r>
            <a:r>
              <a:rPr lang="en-US" sz="2400">
                <a:latin typeface="Roboto" panose="020B0604020202020204" charset="0"/>
                <a:ea typeface="Roboto" panose="020B0604020202020204" charset="0"/>
              </a:rPr>
              <a:t>.</a:t>
            </a:r>
            <a:endParaRPr lang="en-GB" sz="2000">
              <a:latin typeface="Roboto" panose="020B0604020202020204" charset="0"/>
              <a:ea typeface="Roboto" panose="020B0604020202020204" charset="0"/>
            </a:endParaRPr>
          </a:p>
        </p:txBody>
      </p:sp>
      <p:sp>
        <p:nvSpPr>
          <p:cNvPr id="176" name="Google Shape;176;p15"/>
          <p:cNvSpPr txBox="1"/>
          <p:nvPr/>
        </p:nvSpPr>
        <p:spPr>
          <a:xfrm>
            <a:off x="12259206" y="4368195"/>
            <a:ext cx="437962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sym typeface="Playfair Display Black"/>
              </a:rPr>
              <a:t>Trường hợp sử dụng</a:t>
            </a:r>
            <a:endParaRPr>
              <a:latin typeface="Roboto" panose="020B0604020202020204" charset="0"/>
              <a:ea typeface="Roboto" panose="020B0604020202020204" charset="0"/>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6237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515"/>
        <p:cNvGrpSpPr/>
        <p:nvPr/>
      </p:nvGrpSpPr>
      <p:grpSpPr>
        <a:xfrm>
          <a:off x="0" y="0"/>
          <a:ext cx="0" cy="0"/>
          <a:chOff x="0" y="0"/>
          <a:chExt cx="0" cy="0"/>
        </a:xfrm>
      </p:grpSpPr>
      <p:pic>
        <p:nvPicPr>
          <p:cNvPr id="516" name="Google Shape;516;p25"/>
          <p:cNvPicPr preferRelativeResize="0"/>
          <p:nvPr/>
        </p:nvPicPr>
        <p:blipFill rotWithShape="1">
          <a:blip r:embed="rId3">
            <a:alphaModFix amt="30000"/>
          </a:blip>
          <a:srcRect l="22066" r="22065"/>
          <a:stretch/>
        </p:blipFill>
        <p:spPr>
          <a:xfrm>
            <a:off x="0" y="0"/>
            <a:ext cx="8617841" cy="10287000"/>
          </a:xfrm>
          <a:prstGeom prst="rect">
            <a:avLst/>
          </a:prstGeom>
          <a:noFill/>
          <a:ln>
            <a:noFill/>
          </a:ln>
        </p:spPr>
      </p:pic>
      <p:grpSp>
        <p:nvGrpSpPr>
          <p:cNvPr id="517" name="Google Shape;517;p25"/>
          <p:cNvGrpSpPr/>
          <p:nvPr/>
        </p:nvGrpSpPr>
        <p:grpSpPr>
          <a:xfrm>
            <a:off x="10751424" y="2104491"/>
            <a:ext cx="6507876" cy="3230767"/>
            <a:chOff x="0" y="-38100"/>
            <a:chExt cx="1714009" cy="850900"/>
          </a:xfrm>
        </p:grpSpPr>
        <p:sp>
          <p:nvSpPr>
            <p:cNvPr id="518" name="Google Shape;518;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0" name="Google Shape;520;p25"/>
          <p:cNvSpPr txBox="1"/>
          <p:nvPr/>
        </p:nvSpPr>
        <p:spPr>
          <a:xfrm>
            <a:off x="10862786" y="2493599"/>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sp>
        <p:nvSpPr>
          <p:cNvPr id="521" name="Google Shape;521;p25"/>
          <p:cNvSpPr txBox="1"/>
          <p:nvPr/>
        </p:nvSpPr>
        <p:spPr>
          <a:xfrm>
            <a:off x="614565" y="6335950"/>
            <a:ext cx="8003276"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study objectives</a:t>
            </a:r>
            <a:endParaRPr/>
          </a:p>
        </p:txBody>
      </p:sp>
      <p:grpSp>
        <p:nvGrpSpPr>
          <p:cNvPr id="522" name="Google Shape;522;p25"/>
          <p:cNvGrpSpPr/>
          <p:nvPr/>
        </p:nvGrpSpPr>
        <p:grpSpPr>
          <a:xfrm>
            <a:off x="10751424" y="664791"/>
            <a:ext cx="6507876" cy="3230758"/>
            <a:chOff x="0" y="-38100"/>
            <a:chExt cx="1714009" cy="850900"/>
          </a:xfrm>
        </p:grpSpPr>
        <p:sp>
          <p:nvSpPr>
            <p:cNvPr id="523" name="Google Shape;52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5" name="Google Shape;525;p25"/>
          <p:cNvGrpSpPr/>
          <p:nvPr/>
        </p:nvGrpSpPr>
        <p:grpSpPr>
          <a:xfrm>
            <a:off x="11431789" y="-307529"/>
            <a:ext cx="5076190" cy="3520080"/>
            <a:chOff x="0" y="-312087"/>
            <a:chExt cx="1336939" cy="927100"/>
          </a:xfrm>
        </p:grpSpPr>
        <p:sp>
          <p:nvSpPr>
            <p:cNvPr id="526" name="Google Shape;52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27" name="Google Shape;527;p25"/>
            <p:cNvSpPr txBox="1"/>
            <p:nvPr/>
          </p:nvSpPr>
          <p:spPr>
            <a:xfrm>
              <a:off x="39972" y="-312087"/>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28" name="Google Shape;528;p25"/>
          <p:cNvGrpSpPr/>
          <p:nvPr/>
        </p:nvGrpSpPr>
        <p:grpSpPr>
          <a:xfrm>
            <a:off x="10751424" y="5007107"/>
            <a:ext cx="6507876" cy="3230767"/>
            <a:chOff x="0" y="-38100"/>
            <a:chExt cx="1714009" cy="850900"/>
          </a:xfrm>
        </p:grpSpPr>
        <p:sp>
          <p:nvSpPr>
            <p:cNvPr id="529" name="Google Shape;529;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1" name="Google Shape;531;p25"/>
          <p:cNvSpPr txBox="1"/>
          <p:nvPr/>
        </p:nvSpPr>
        <p:spPr>
          <a:xfrm>
            <a:off x="10862786" y="5396215"/>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nvGrpSpPr>
          <p:cNvPr id="532" name="Google Shape;532;p25"/>
          <p:cNvGrpSpPr/>
          <p:nvPr/>
        </p:nvGrpSpPr>
        <p:grpSpPr>
          <a:xfrm>
            <a:off x="10751424" y="3567407"/>
            <a:ext cx="6507876" cy="3230758"/>
            <a:chOff x="0" y="-38100"/>
            <a:chExt cx="1714009" cy="850900"/>
          </a:xfrm>
        </p:grpSpPr>
        <p:sp>
          <p:nvSpPr>
            <p:cNvPr id="533" name="Google Shape;53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25"/>
          <p:cNvGrpSpPr/>
          <p:nvPr/>
        </p:nvGrpSpPr>
        <p:grpSpPr>
          <a:xfrm>
            <a:off x="11431789" y="2608353"/>
            <a:ext cx="5035783" cy="3520080"/>
            <a:chOff x="0" y="-308593"/>
            <a:chExt cx="1326297" cy="927100"/>
          </a:xfrm>
        </p:grpSpPr>
        <p:sp>
          <p:nvSpPr>
            <p:cNvPr id="536" name="Google Shape;53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37" name="Google Shape;537;p25"/>
            <p:cNvSpPr txBox="1"/>
            <p:nvPr/>
          </p:nvSpPr>
          <p:spPr>
            <a:xfrm>
              <a:off x="29330" y="-308593"/>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38" name="Google Shape;538;p25"/>
          <p:cNvGrpSpPr/>
          <p:nvPr/>
        </p:nvGrpSpPr>
        <p:grpSpPr>
          <a:xfrm>
            <a:off x="10751424" y="7909723"/>
            <a:ext cx="6507876" cy="3230767"/>
            <a:chOff x="0" y="-38100"/>
            <a:chExt cx="1714009" cy="850900"/>
          </a:xfrm>
        </p:grpSpPr>
        <p:sp>
          <p:nvSpPr>
            <p:cNvPr id="539" name="Google Shape;539;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1" name="Google Shape;541;p25"/>
          <p:cNvSpPr txBox="1"/>
          <p:nvPr/>
        </p:nvSpPr>
        <p:spPr>
          <a:xfrm>
            <a:off x="10862786" y="8298831"/>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nvGrpSpPr>
          <p:cNvPr id="542" name="Google Shape;542;p25"/>
          <p:cNvGrpSpPr/>
          <p:nvPr/>
        </p:nvGrpSpPr>
        <p:grpSpPr>
          <a:xfrm>
            <a:off x="10751424" y="6470023"/>
            <a:ext cx="6507876" cy="3230758"/>
            <a:chOff x="0" y="-38100"/>
            <a:chExt cx="1714009" cy="850900"/>
          </a:xfrm>
        </p:grpSpPr>
        <p:sp>
          <p:nvSpPr>
            <p:cNvPr id="543" name="Google Shape;54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25"/>
          <p:cNvGrpSpPr/>
          <p:nvPr/>
        </p:nvGrpSpPr>
        <p:grpSpPr>
          <a:xfrm>
            <a:off x="11431789" y="5532725"/>
            <a:ext cx="5147146" cy="3520080"/>
            <a:chOff x="0" y="-302863"/>
            <a:chExt cx="1355627" cy="927100"/>
          </a:xfrm>
        </p:grpSpPr>
        <p:sp>
          <p:nvSpPr>
            <p:cNvPr id="546" name="Google Shape;54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47" name="Google Shape;547;p25"/>
            <p:cNvSpPr txBox="1"/>
            <p:nvPr/>
          </p:nvSpPr>
          <p:spPr>
            <a:xfrm>
              <a:off x="58660" y="-302863"/>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48" name="Google Shape;548;p25"/>
          <p:cNvGrpSpPr/>
          <p:nvPr/>
        </p:nvGrpSpPr>
        <p:grpSpPr>
          <a:xfrm rot="10800000">
            <a:off x="-1918964" y="-3067444"/>
            <a:ext cx="5563581" cy="6847485"/>
            <a:chOff x="0" y="0"/>
            <a:chExt cx="660400" cy="812800"/>
          </a:xfrm>
        </p:grpSpPr>
        <p:sp>
          <p:nvSpPr>
            <p:cNvPr id="549" name="Google Shape;549;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1" name="Google Shape;551;p25"/>
          <p:cNvGrpSpPr/>
          <p:nvPr/>
        </p:nvGrpSpPr>
        <p:grpSpPr>
          <a:xfrm rot="10800000">
            <a:off x="-1593932" y="-2667405"/>
            <a:ext cx="4913519" cy="6047407"/>
            <a:chOff x="0" y="0"/>
            <a:chExt cx="660400" cy="812800"/>
          </a:xfrm>
        </p:grpSpPr>
        <p:sp>
          <p:nvSpPr>
            <p:cNvPr id="552" name="Google Shape;552;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25"/>
          <p:cNvGrpSpPr/>
          <p:nvPr/>
        </p:nvGrpSpPr>
        <p:grpSpPr>
          <a:xfrm rot="10800000">
            <a:off x="-1273059" y="-2272484"/>
            <a:ext cx="4271771" cy="5257564"/>
            <a:chOff x="0" y="0"/>
            <a:chExt cx="660400" cy="812800"/>
          </a:xfrm>
        </p:grpSpPr>
        <p:sp>
          <p:nvSpPr>
            <p:cNvPr id="555" name="Google Shape;555;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22"/>
                                        </p:tgtEl>
                                        <p:attrNameLst>
                                          <p:attrName>style.visibility</p:attrName>
                                        </p:attrNameLst>
                                      </p:cBhvr>
                                      <p:to>
                                        <p:strVal val="visible"/>
                                      </p:to>
                                    </p:set>
                                    <p:animEffect transition="in" filter="fade">
                                      <p:cBhvr>
                                        <p:cTn id="9" dur="500"/>
                                        <p:tgtEl>
                                          <p:spTgt spid="522"/>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25"/>
                                        </p:tgtEl>
                                        <p:attrNameLst>
                                          <p:attrName>style.visibility</p:attrName>
                                        </p:attrNameLst>
                                      </p:cBhvr>
                                      <p:to>
                                        <p:strVal val="visible"/>
                                      </p:to>
                                    </p:set>
                                  </p:childTnLst>
                                </p:cTn>
                              </p:par>
                            </p:childTnLst>
                          </p:cTn>
                        </p:par>
                        <p:par>
                          <p:cTn id="13" fill="hold">
                            <p:stCondLst>
                              <p:cond delay="501"/>
                            </p:stCondLst>
                            <p:childTnLst>
                              <p:par>
                                <p:cTn id="14" presetID="10" presetClass="entr" presetSubtype="0" fill="hold" nodeType="afterEffect">
                                  <p:stCondLst>
                                    <p:cond delay="0"/>
                                  </p:stCondLst>
                                  <p:childTnLst>
                                    <p:set>
                                      <p:cBhvr>
                                        <p:cTn id="15" dur="1" fill="hold">
                                          <p:stCondLst>
                                            <p:cond delay="0"/>
                                          </p:stCondLst>
                                        </p:cTn>
                                        <p:tgtEl>
                                          <p:spTgt spid="520"/>
                                        </p:tgtEl>
                                        <p:attrNameLst>
                                          <p:attrName>style.visibility</p:attrName>
                                        </p:attrNameLst>
                                      </p:cBhvr>
                                      <p:to>
                                        <p:strVal val="visible"/>
                                      </p:to>
                                    </p:set>
                                    <p:animEffect transition="in" filter="fade">
                                      <p:cBhvr>
                                        <p:cTn id="16" dur="500"/>
                                        <p:tgtEl>
                                          <p:spTgt spid="520"/>
                                        </p:tgtEl>
                                      </p:cBhvr>
                                    </p:animEffect>
                                  </p:childTnLst>
                                </p:cTn>
                              </p:par>
                            </p:childTnLst>
                          </p:cTn>
                        </p:par>
                        <p:par>
                          <p:cTn id="17" fill="hold">
                            <p:stCondLst>
                              <p:cond delay="1001"/>
                            </p:stCondLst>
                            <p:childTnLst>
                              <p:par>
                                <p:cTn id="18" presetID="10" presetClass="entr" presetSubtype="0" fill="hold" nodeType="afterEffect">
                                  <p:stCondLst>
                                    <p:cond delay="0"/>
                                  </p:stCondLst>
                                  <p:childTnLst>
                                    <p:set>
                                      <p:cBhvr>
                                        <p:cTn id="19" dur="1" fill="hold">
                                          <p:stCondLst>
                                            <p:cond delay="0"/>
                                          </p:stCondLst>
                                        </p:cTn>
                                        <p:tgtEl>
                                          <p:spTgt spid="517"/>
                                        </p:tgtEl>
                                        <p:attrNameLst>
                                          <p:attrName>style.visibility</p:attrName>
                                        </p:attrNameLst>
                                      </p:cBhvr>
                                      <p:to>
                                        <p:strVal val="visible"/>
                                      </p:to>
                                    </p:set>
                                    <p:animEffect transition="in" filter="fade">
                                      <p:cBhvr>
                                        <p:cTn id="20" dur="500"/>
                                        <p:tgtEl>
                                          <p:spTgt spid="5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5"/>
                                        </p:tgtEl>
                                        <p:attrNameLst>
                                          <p:attrName>style.visibility</p:attrName>
                                        </p:attrNameLst>
                                      </p:cBhvr>
                                      <p:to>
                                        <p:strVal val="visible"/>
                                      </p:to>
                                    </p:set>
                                    <p:animEffect transition="in" filter="fade">
                                      <p:cBhvr>
                                        <p:cTn id="25" dur="500"/>
                                        <p:tgtEl>
                                          <p:spTgt spid="535"/>
                                        </p:tgtEl>
                                      </p:cBhvr>
                                    </p:animEffect>
                                  </p:childTnLst>
                                </p:cTn>
                              </p:par>
                              <p:par>
                                <p:cTn id="26" presetID="10" presetClass="entr" presetSubtype="0" fill="hold" nodeType="withEffect">
                                  <p:stCondLst>
                                    <p:cond delay="0"/>
                                  </p:stCondLst>
                                  <p:childTnLst>
                                    <p:set>
                                      <p:cBhvr>
                                        <p:cTn id="27" dur="1" fill="hold">
                                          <p:stCondLst>
                                            <p:cond delay="0"/>
                                          </p:stCondLst>
                                        </p:cTn>
                                        <p:tgtEl>
                                          <p:spTgt spid="532"/>
                                        </p:tgtEl>
                                        <p:attrNameLst>
                                          <p:attrName>style.visibility</p:attrName>
                                        </p:attrNameLst>
                                      </p:cBhvr>
                                      <p:to>
                                        <p:strVal val="visible"/>
                                      </p:to>
                                    </p:set>
                                    <p:animEffect transition="in" filter="fade">
                                      <p:cBhvr>
                                        <p:cTn id="28" dur="500"/>
                                        <p:tgtEl>
                                          <p:spTgt spid="532"/>
                                        </p:tgtEl>
                                      </p:cBhvr>
                                    </p:animEffect>
                                  </p:childTnLst>
                                </p:cTn>
                              </p:par>
                              <p:par>
                                <p:cTn id="29" presetID="10" presetClass="entr" presetSubtype="0" fill="hold" nodeType="withEffect">
                                  <p:stCondLst>
                                    <p:cond delay="0"/>
                                  </p:stCondLst>
                                  <p:childTnLst>
                                    <p:set>
                                      <p:cBhvr>
                                        <p:cTn id="30" dur="1" fill="hold">
                                          <p:stCondLst>
                                            <p:cond delay="0"/>
                                          </p:stCondLst>
                                        </p:cTn>
                                        <p:tgtEl>
                                          <p:spTgt spid="531"/>
                                        </p:tgtEl>
                                        <p:attrNameLst>
                                          <p:attrName>style.visibility</p:attrName>
                                        </p:attrNameLst>
                                      </p:cBhvr>
                                      <p:to>
                                        <p:strVal val="visible"/>
                                      </p:to>
                                    </p:set>
                                    <p:animEffect transition="in" filter="fade">
                                      <p:cBhvr>
                                        <p:cTn id="31" dur="500"/>
                                        <p:tgtEl>
                                          <p:spTgt spid="531"/>
                                        </p:tgtEl>
                                      </p:cBhvr>
                                    </p:animEffect>
                                  </p:childTnLst>
                                </p:cTn>
                              </p:par>
                              <p:par>
                                <p:cTn id="32" presetID="10" presetClass="entr" presetSubtype="0" fill="hold" nodeType="withEffect">
                                  <p:stCondLst>
                                    <p:cond delay="0"/>
                                  </p:stCondLst>
                                  <p:childTnLst>
                                    <p:set>
                                      <p:cBhvr>
                                        <p:cTn id="33" dur="1" fill="hold">
                                          <p:stCondLst>
                                            <p:cond delay="0"/>
                                          </p:stCondLst>
                                        </p:cTn>
                                        <p:tgtEl>
                                          <p:spTgt spid="528"/>
                                        </p:tgtEl>
                                        <p:attrNameLst>
                                          <p:attrName>style.visibility</p:attrName>
                                        </p:attrNameLst>
                                      </p:cBhvr>
                                      <p:to>
                                        <p:strVal val="visible"/>
                                      </p:to>
                                    </p:set>
                                    <p:animEffect transition="in" filter="fade">
                                      <p:cBhvr>
                                        <p:cTn id="34" dur="500"/>
                                        <p:tgtEl>
                                          <p:spTgt spid="528"/>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42"/>
                                        </p:tgtEl>
                                        <p:attrNameLst>
                                          <p:attrName>style.visibility</p:attrName>
                                        </p:attrNameLst>
                                      </p:cBhvr>
                                      <p:to>
                                        <p:strVal val="visible"/>
                                      </p:to>
                                    </p:set>
                                    <p:animEffect transition="in" filter="fade">
                                      <p:cBhvr>
                                        <p:cTn id="38" dur="500"/>
                                        <p:tgtEl>
                                          <p:spTgt spid="54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545"/>
                                        </p:tgtEl>
                                        <p:attrNameLst>
                                          <p:attrName>style.visibility</p:attrName>
                                        </p:attrNameLst>
                                      </p:cBhvr>
                                      <p:to>
                                        <p:strVal val="visible"/>
                                      </p:to>
                                    </p:set>
                                    <p:animEffect transition="in" filter="fade">
                                      <p:cBhvr>
                                        <p:cTn id="42" dur="500"/>
                                        <p:tgtEl>
                                          <p:spTgt spid="54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41"/>
                                        </p:tgtEl>
                                        <p:attrNameLst>
                                          <p:attrName>style.visibility</p:attrName>
                                        </p:attrNameLst>
                                      </p:cBhvr>
                                      <p:to>
                                        <p:strVal val="visible"/>
                                      </p:to>
                                    </p:set>
                                    <p:animEffect transition="in" filter="fade">
                                      <p:cBhvr>
                                        <p:cTn id="46" dur="500"/>
                                        <p:tgtEl>
                                          <p:spTgt spid="541"/>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538"/>
                                        </p:tgtEl>
                                        <p:attrNameLst>
                                          <p:attrName>style.visibility</p:attrName>
                                        </p:attrNameLst>
                                      </p:cBhvr>
                                      <p:to>
                                        <p:strVal val="visible"/>
                                      </p:to>
                                    </p:set>
                                    <p:animEffect transition="in" filter="fade">
                                      <p:cBhvr>
                                        <p:cTn id="50" dur="5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560"/>
        <p:cNvGrpSpPr/>
        <p:nvPr/>
      </p:nvGrpSpPr>
      <p:grpSpPr>
        <a:xfrm>
          <a:off x="0" y="0"/>
          <a:ext cx="0" cy="0"/>
          <a:chOff x="0" y="0"/>
          <a:chExt cx="0" cy="0"/>
        </a:xfrm>
      </p:grpSpPr>
      <p:grpSp>
        <p:nvGrpSpPr>
          <p:cNvPr id="561" name="Google Shape;561;p26"/>
          <p:cNvGrpSpPr/>
          <p:nvPr/>
        </p:nvGrpSpPr>
        <p:grpSpPr>
          <a:xfrm>
            <a:off x="1028700" y="884039"/>
            <a:ext cx="16230600" cy="8374261"/>
            <a:chOff x="0" y="-38100"/>
            <a:chExt cx="4274726" cy="2205567"/>
          </a:xfrm>
        </p:grpSpPr>
        <p:sp>
          <p:nvSpPr>
            <p:cNvPr id="562" name="Google Shape;562;p26"/>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4" name="Google Shape;564;p26"/>
          <p:cNvSpPr txBox="1"/>
          <p:nvPr/>
        </p:nvSpPr>
        <p:spPr>
          <a:xfrm>
            <a:off x="1419033" y="762000"/>
            <a:ext cx="2696654"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03.</a:t>
            </a:r>
            <a:endParaRPr/>
          </a:p>
        </p:txBody>
      </p:sp>
      <p:sp>
        <p:nvSpPr>
          <p:cNvPr id="565" name="Google Shape;565;p26"/>
          <p:cNvSpPr txBox="1"/>
          <p:nvPr/>
        </p:nvSpPr>
        <p:spPr>
          <a:xfrm>
            <a:off x="6849371" y="7292586"/>
            <a:ext cx="9909096" cy="15716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section name</a:t>
            </a:r>
            <a:endParaRPr/>
          </a:p>
        </p:txBody>
      </p:sp>
      <p:grpSp>
        <p:nvGrpSpPr>
          <p:cNvPr id="566" name="Google Shape;566;p26"/>
          <p:cNvGrpSpPr/>
          <p:nvPr/>
        </p:nvGrpSpPr>
        <p:grpSpPr>
          <a:xfrm>
            <a:off x="-3233490" y="5979520"/>
            <a:ext cx="6999655" cy="8614961"/>
            <a:chOff x="0" y="0"/>
            <a:chExt cx="9332874" cy="11486614"/>
          </a:xfrm>
        </p:grpSpPr>
        <p:grpSp>
          <p:nvGrpSpPr>
            <p:cNvPr id="567" name="Google Shape;567;p26"/>
            <p:cNvGrpSpPr/>
            <p:nvPr/>
          </p:nvGrpSpPr>
          <p:grpSpPr>
            <a:xfrm>
              <a:off x="0" y="0"/>
              <a:ext cx="9332874" cy="11486614"/>
              <a:chOff x="0" y="0"/>
              <a:chExt cx="660400" cy="812800"/>
            </a:xfrm>
          </p:grpSpPr>
          <p:sp>
            <p:nvSpPr>
              <p:cNvPr id="568" name="Google Shape;56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26"/>
            <p:cNvGrpSpPr/>
            <p:nvPr/>
          </p:nvGrpSpPr>
          <p:grpSpPr>
            <a:xfrm>
              <a:off x="545238" y="671062"/>
              <a:ext cx="8242398" cy="10144490"/>
              <a:chOff x="0" y="0"/>
              <a:chExt cx="660400" cy="812800"/>
            </a:xfrm>
          </p:grpSpPr>
          <p:sp>
            <p:nvSpPr>
              <p:cNvPr id="571" name="Google Shape;57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26"/>
            <p:cNvGrpSpPr/>
            <p:nvPr/>
          </p:nvGrpSpPr>
          <p:grpSpPr>
            <a:xfrm>
              <a:off x="1083502" y="1333541"/>
              <a:ext cx="7165870" cy="8819533"/>
              <a:chOff x="0" y="0"/>
              <a:chExt cx="660400" cy="812800"/>
            </a:xfrm>
          </p:grpSpPr>
          <p:sp>
            <p:nvSpPr>
              <p:cNvPr id="574" name="Google Shape;57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76" name="Google Shape;576;p26"/>
          <p:cNvGrpSpPr/>
          <p:nvPr/>
        </p:nvGrpSpPr>
        <p:grpSpPr>
          <a:xfrm rot="10800000">
            <a:off x="13557529" y="-3278780"/>
            <a:ext cx="6999655" cy="8614961"/>
            <a:chOff x="0" y="0"/>
            <a:chExt cx="9332874" cy="11486614"/>
          </a:xfrm>
        </p:grpSpPr>
        <p:grpSp>
          <p:nvGrpSpPr>
            <p:cNvPr id="577" name="Google Shape;577;p26"/>
            <p:cNvGrpSpPr/>
            <p:nvPr/>
          </p:nvGrpSpPr>
          <p:grpSpPr>
            <a:xfrm>
              <a:off x="0" y="0"/>
              <a:ext cx="9332874" cy="11486614"/>
              <a:chOff x="0" y="0"/>
              <a:chExt cx="660400" cy="812800"/>
            </a:xfrm>
          </p:grpSpPr>
          <p:sp>
            <p:nvSpPr>
              <p:cNvPr id="578" name="Google Shape;57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0" name="Google Shape;580;p26"/>
            <p:cNvGrpSpPr/>
            <p:nvPr/>
          </p:nvGrpSpPr>
          <p:grpSpPr>
            <a:xfrm>
              <a:off x="545238" y="671062"/>
              <a:ext cx="8242398" cy="10144490"/>
              <a:chOff x="0" y="0"/>
              <a:chExt cx="660400" cy="812800"/>
            </a:xfrm>
          </p:grpSpPr>
          <p:sp>
            <p:nvSpPr>
              <p:cNvPr id="581" name="Google Shape;58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3" name="Google Shape;583;p26"/>
            <p:cNvGrpSpPr/>
            <p:nvPr/>
          </p:nvGrpSpPr>
          <p:grpSpPr>
            <a:xfrm>
              <a:off x="1083502" y="1333541"/>
              <a:ext cx="7165870" cy="8819533"/>
              <a:chOff x="0" y="0"/>
              <a:chExt cx="660400" cy="812800"/>
            </a:xfrm>
          </p:grpSpPr>
          <p:sp>
            <p:nvSpPr>
              <p:cNvPr id="584" name="Google Shape;58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86" name="Google Shape;586;p26"/>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587" name="Google Shape;587;p26"/>
          <p:cNvGrpSpPr/>
          <p:nvPr/>
        </p:nvGrpSpPr>
        <p:grpSpPr>
          <a:xfrm>
            <a:off x="15226010" y="2079760"/>
            <a:ext cx="406823" cy="408647"/>
            <a:chOff x="1813" y="0"/>
            <a:chExt cx="809173" cy="812800"/>
          </a:xfrm>
        </p:grpSpPr>
        <p:sp>
          <p:nvSpPr>
            <p:cNvPr id="588" name="Google Shape;588;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26"/>
          <p:cNvGrpSpPr/>
          <p:nvPr/>
        </p:nvGrpSpPr>
        <p:grpSpPr>
          <a:xfrm>
            <a:off x="15789684" y="2079760"/>
            <a:ext cx="406823" cy="408647"/>
            <a:chOff x="1813" y="0"/>
            <a:chExt cx="809173" cy="812800"/>
          </a:xfrm>
        </p:grpSpPr>
        <p:sp>
          <p:nvSpPr>
            <p:cNvPr id="591" name="Google Shape;591;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26"/>
          <p:cNvGrpSpPr/>
          <p:nvPr/>
        </p:nvGrpSpPr>
        <p:grpSpPr>
          <a:xfrm>
            <a:off x="16350731" y="2079760"/>
            <a:ext cx="406823" cy="408647"/>
            <a:chOff x="1813" y="0"/>
            <a:chExt cx="809173" cy="812800"/>
          </a:xfrm>
        </p:grpSpPr>
        <p:sp>
          <p:nvSpPr>
            <p:cNvPr id="594" name="Google Shape;594;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fade">
                                      <p:cBhvr>
                                        <p:cTn id="7" dur="5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4572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vi-VN" sz="8000" b="0" i="0" u="none" strike="noStrike" cap="none" smtClean="0">
                <a:solidFill>
                  <a:srgbClr val="0B1320"/>
                </a:solidFill>
                <a:latin typeface="+mn-lt"/>
                <a:ea typeface="Playfair Display Black"/>
                <a:cs typeface="Playfair Display Black"/>
                <a:sym typeface="Playfair Display Black"/>
              </a:rPr>
              <a:t>Thành viên</a:t>
            </a:r>
            <a:endParaRPr sz="1600">
              <a:latin typeface="+mn-lt"/>
            </a:endParaRPr>
          </a:p>
        </p:txBody>
      </p:sp>
      <p:grpSp>
        <p:nvGrpSpPr>
          <p:cNvPr id="601" name="Google Shape;601;p27"/>
          <p:cNvGrpSpPr/>
          <p:nvPr/>
        </p:nvGrpSpPr>
        <p:grpSpPr>
          <a:xfrm>
            <a:off x="4379766" y="2650975"/>
            <a:ext cx="9644015" cy="5838871"/>
            <a:chOff x="0" y="-38100"/>
            <a:chExt cx="4068654" cy="1976168"/>
          </a:xfrm>
        </p:grpSpPr>
        <p:sp>
          <p:nvSpPr>
            <p:cNvPr id="602" name="Google Shape;602;p27"/>
            <p:cNvSpPr/>
            <p:nvPr/>
          </p:nvSpPr>
          <p:spPr>
            <a:xfrm>
              <a:off x="0" y="0"/>
              <a:ext cx="4068654" cy="1938068"/>
            </a:xfrm>
            <a:custGeom>
              <a:avLst/>
              <a:gdLst/>
              <a:ahLst/>
              <a:cxnLst/>
              <a:rect l="l" t="t" r="r" b="b"/>
              <a:pathLst>
                <a:path w="4068654" h="1938068" extrusionOk="0">
                  <a:moveTo>
                    <a:pt x="26120" y="0"/>
                  </a:moveTo>
                  <a:lnTo>
                    <a:pt x="4042533" y="0"/>
                  </a:lnTo>
                  <a:cubicBezTo>
                    <a:pt x="4056959" y="0"/>
                    <a:pt x="4068654" y="11694"/>
                    <a:pt x="4068654" y="26120"/>
                  </a:cubicBezTo>
                  <a:lnTo>
                    <a:pt x="4068654" y="1911948"/>
                  </a:lnTo>
                  <a:cubicBezTo>
                    <a:pt x="4068654" y="1926374"/>
                    <a:pt x="4056959" y="1938068"/>
                    <a:pt x="4042533" y="1938068"/>
                  </a:cubicBezTo>
                  <a:lnTo>
                    <a:pt x="26120" y="1938068"/>
                  </a:lnTo>
                  <a:cubicBezTo>
                    <a:pt x="11694" y="1938068"/>
                    <a:pt x="0" y="1926374"/>
                    <a:pt x="0" y="1911948"/>
                  </a:cubicBezTo>
                  <a:lnTo>
                    <a:pt x="0" y="26120"/>
                  </a:lnTo>
                  <a:cubicBezTo>
                    <a:pt x="0" y="11694"/>
                    <a:pt x="11694" y="0"/>
                    <a:pt x="26120"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4" name="Google Shape;604;p27"/>
          <p:cNvSpPr txBox="1"/>
          <p:nvPr/>
        </p:nvSpPr>
        <p:spPr>
          <a:xfrm>
            <a:off x="5495003" y="3507977"/>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Minh Cường</a:t>
            </a:r>
            <a:endParaRPr/>
          </a:p>
        </p:txBody>
      </p:sp>
      <p:sp>
        <p:nvSpPr>
          <p:cNvPr id="605" name="Google Shape;605;p27"/>
          <p:cNvSpPr txBox="1"/>
          <p:nvPr/>
        </p:nvSpPr>
        <p:spPr>
          <a:xfrm>
            <a:off x="11411409" y="3460352"/>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2210433</a:t>
            </a:r>
            <a:r>
              <a:rPr lang="en-US" sz="2285" b="0" i="0" u="none" strike="noStrike" cap="none" smtClean="0">
                <a:solidFill>
                  <a:srgbClr val="0B1320"/>
                </a:solidFill>
                <a:latin typeface="Roboto"/>
                <a:ea typeface="Roboto"/>
                <a:cs typeface="Roboto"/>
                <a:sym typeface="Roboto"/>
              </a:rPr>
              <a:t> </a:t>
            </a:r>
            <a:endParaRPr/>
          </a:p>
        </p:txBody>
      </p:sp>
      <p:sp>
        <p:nvSpPr>
          <p:cNvPr id="606" name="Google Shape;606;p27"/>
          <p:cNvSpPr txBox="1"/>
          <p:nvPr/>
        </p:nvSpPr>
        <p:spPr>
          <a:xfrm>
            <a:off x="5495003" y="4488646"/>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smtClean="0">
                <a:solidFill>
                  <a:srgbClr val="0B1320"/>
                </a:solidFill>
              </a:rPr>
              <a:t>Phan Vĩnh Chương</a:t>
            </a:r>
            <a:endParaRPr/>
          </a:p>
        </p:txBody>
      </p:sp>
      <p:sp>
        <p:nvSpPr>
          <p:cNvPr id="607" name="Google Shape;607;p27"/>
          <p:cNvSpPr txBox="1"/>
          <p:nvPr/>
        </p:nvSpPr>
        <p:spPr>
          <a:xfrm>
            <a:off x="11411409" y="4441021"/>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2210</a:t>
            </a:r>
            <a:endParaRPr/>
          </a:p>
        </p:txBody>
      </p:sp>
      <p:sp>
        <p:nvSpPr>
          <p:cNvPr id="608" name="Google Shape;608;p27"/>
          <p:cNvSpPr txBox="1"/>
          <p:nvPr/>
        </p:nvSpPr>
        <p:spPr>
          <a:xfrm>
            <a:off x="5495003" y="5469315"/>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Thái Long</a:t>
            </a:r>
            <a:endParaRPr/>
          </a:p>
        </p:txBody>
      </p:sp>
      <p:sp>
        <p:nvSpPr>
          <p:cNvPr id="609" name="Google Shape;609;p27"/>
          <p:cNvSpPr txBox="1"/>
          <p:nvPr/>
        </p:nvSpPr>
        <p:spPr>
          <a:xfrm>
            <a:off x="11411409" y="5421690"/>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2211884</a:t>
            </a:r>
            <a:endParaRPr/>
          </a:p>
        </p:txBody>
      </p:sp>
      <p:sp>
        <p:nvSpPr>
          <p:cNvPr id="610" name="Google Shape;610;p27"/>
          <p:cNvSpPr txBox="1"/>
          <p:nvPr/>
        </p:nvSpPr>
        <p:spPr>
          <a:xfrm>
            <a:off x="5495003" y="6449984"/>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Nguyễn Đức Khánh</a:t>
            </a:r>
            <a:endParaRPr/>
          </a:p>
        </p:txBody>
      </p:sp>
      <p:sp>
        <p:nvSpPr>
          <p:cNvPr id="611" name="Google Shape;611;p27"/>
          <p:cNvSpPr txBox="1"/>
          <p:nvPr/>
        </p:nvSpPr>
        <p:spPr>
          <a:xfrm>
            <a:off x="11411409" y="6402359"/>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b="0" i="0" u="none" strike="noStrike" cap="none" smtClean="0">
                <a:solidFill>
                  <a:srgbClr val="0B1320"/>
                </a:solidFill>
                <a:latin typeface="Roboto"/>
                <a:ea typeface="Roboto"/>
                <a:cs typeface="Roboto"/>
                <a:sym typeface="Roboto"/>
              </a:rPr>
              <a:t>2113705</a:t>
            </a:r>
            <a:endParaRPr/>
          </a:p>
        </p:txBody>
      </p:sp>
      <p:sp>
        <p:nvSpPr>
          <p:cNvPr id="612" name="Google Shape;612;p27"/>
          <p:cNvSpPr txBox="1"/>
          <p:nvPr/>
        </p:nvSpPr>
        <p:spPr>
          <a:xfrm>
            <a:off x="5495003" y="7430653"/>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vi-VN" sz="3046" b="0" i="0" u="none" strike="noStrike" cap="none" smtClean="0">
                <a:solidFill>
                  <a:srgbClr val="0B1320"/>
                </a:solidFill>
                <a:latin typeface="Arial"/>
                <a:ea typeface="Arial"/>
                <a:cs typeface="Arial"/>
                <a:sym typeface="Arial"/>
              </a:rPr>
              <a:t>Phan Lê Bình</a:t>
            </a:r>
            <a:endParaRPr/>
          </a:p>
        </p:txBody>
      </p:sp>
      <p:sp>
        <p:nvSpPr>
          <p:cNvPr id="613" name="Google Shape;613;p27"/>
          <p:cNvSpPr txBox="1"/>
          <p:nvPr/>
        </p:nvSpPr>
        <p:spPr>
          <a:xfrm>
            <a:off x="11411409" y="7383028"/>
            <a:ext cx="6800628" cy="49231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2285">
                <a:solidFill>
                  <a:srgbClr val="0B1320"/>
                </a:solidFill>
                <a:latin typeface="Roboto"/>
                <a:ea typeface="Roboto"/>
                <a:cs typeface="Roboto"/>
                <a:sym typeface="Roboto"/>
              </a:rPr>
              <a:t>2210329</a:t>
            </a:r>
            <a:r>
              <a:rPr lang="en-US" sz="2285" b="0" i="0" u="none" strike="noStrike" cap="none" smtClean="0">
                <a:solidFill>
                  <a:srgbClr val="0B1320"/>
                </a:solidFill>
                <a:latin typeface="Roboto"/>
                <a:ea typeface="Roboto"/>
                <a:cs typeface="Roboto"/>
                <a:sym typeface="Roboto"/>
              </a:rPr>
              <a:t> </a:t>
            </a:r>
            <a:endParaRPr/>
          </a:p>
        </p:txBody>
      </p:sp>
      <p:cxnSp>
        <p:nvCxnSpPr>
          <p:cNvPr id="616" name="Google Shape;616;p27"/>
          <p:cNvCxnSpPr/>
          <p:nvPr/>
        </p:nvCxnSpPr>
        <p:spPr>
          <a:xfrm>
            <a:off x="9332226" y="3739230"/>
            <a:ext cx="1595070" cy="0"/>
          </a:xfrm>
          <a:prstGeom prst="straightConnector1">
            <a:avLst/>
          </a:prstGeom>
          <a:noFill/>
          <a:ln w="38100" cap="flat" cmpd="sng">
            <a:solidFill>
              <a:srgbClr val="4DA1A9"/>
            </a:solidFill>
            <a:prstDash val="solid"/>
            <a:round/>
            <a:headEnd type="none" w="sm" len="sm"/>
            <a:tailEnd type="none" w="sm" len="sm"/>
          </a:ln>
        </p:spPr>
      </p:cxnSp>
      <p:cxnSp>
        <p:nvCxnSpPr>
          <p:cNvPr id="617" name="Google Shape;617;p27"/>
          <p:cNvCxnSpPr/>
          <p:nvPr/>
        </p:nvCxnSpPr>
        <p:spPr>
          <a:xfrm>
            <a:off x="9332226" y="4700849"/>
            <a:ext cx="1595070" cy="0"/>
          </a:xfrm>
          <a:prstGeom prst="straightConnector1">
            <a:avLst/>
          </a:prstGeom>
          <a:noFill/>
          <a:ln w="38100" cap="flat" cmpd="sng">
            <a:solidFill>
              <a:srgbClr val="FF9F1C"/>
            </a:solidFill>
            <a:prstDash val="solid"/>
            <a:round/>
            <a:headEnd type="none" w="sm" len="sm"/>
            <a:tailEnd type="none" w="sm" len="sm"/>
          </a:ln>
        </p:spPr>
      </p:cxnSp>
      <p:cxnSp>
        <p:nvCxnSpPr>
          <p:cNvPr id="618" name="Google Shape;618;p27"/>
          <p:cNvCxnSpPr/>
          <p:nvPr/>
        </p:nvCxnSpPr>
        <p:spPr>
          <a:xfrm>
            <a:off x="9332226" y="5700568"/>
            <a:ext cx="1595070" cy="0"/>
          </a:xfrm>
          <a:prstGeom prst="straightConnector1">
            <a:avLst/>
          </a:prstGeom>
          <a:noFill/>
          <a:ln w="38100" cap="flat" cmpd="sng">
            <a:solidFill>
              <a:srgbClr val="6874E8"/>
            </a:solidFill>
            <a:prstDash val="solid"/>
            <a:round/>
            <a:headEnd type="none" w="sm" len="sm"/>
            <a:tailEnd type="none" w="sm" len="sm"/>
          </a:ln>
        </p:spPr>
      </p:cxnSp>
      <p:cxnSp>
        <p:nvCxnSpPr>
          <p:cNvPr id="619" name="Google Shape;619;p27"/>
          <p:cNvCxnSpPr/>
          <p:nvPr/>
        </p:nvCxnSpPr>
        <p:spPr>
          <a:xfrm>
            <a:off x="9332226" y="6681237"/>
            <a:ext cx="1595070" cy="0"/>
          </a:xfrm>
          <a:prstGeom prst="straightConnector1">
            <a:avLst/>
          </a:prstGeom>
          <a:noFill/>
          <a:ln w="38100" cap="flat" cmpd="sng">
            <a:solidFill>
              <a:srgbClr val="4DA1A9"/>
            </a:solidFill>
            <a:prstDash val="solid"/>
            <a:round/>
            <a:headEnd type="none" w="sm" len="sm"/>
            <a:tailEnd type="none" w="sm" len="sm"/>
          </a:ln>
        </p:spPr>
      </p:cxnSp>
      <p:cxnSp>
        <p:nvCxnSpPr>
          <p:cNvPr id="620" name="Google Shape;620;p27"/>
          <p:cNvCxnSpPr/>
          <p:nvPr/>
        </p:nvCxnSpPr>
        <p:spPr>
          <a:xfrm>
            <a:off x="9332226" y="7661906"/>
            <a:ext cx="1595070" cy="0"/>
          </a:xfrm>
          <a:prstGeom prst="straightConnector1">
            <a:avLst/>
          </a:prstGeom>
          <a:noFill/>
          <a:ln w="38100" cap="flat" cmpd="sng">
            <a:solidFill>
              <a:srgbClr val="FF9F1C"/>
            </a:solidFill>
            <a:prstDash val="solid"/>
            <a:round/>
            <a:headEnd type="none" w="sm" len="sm"/>
            <a:tailEnd type="none" w="sm" len="sm"/>
          </a:ln>
        </p:spPr>
      </p:cxn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067028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grpSp>
        <p:nvGrpSpPr>
          <p:cNvPr id="647" name="Google Shape;647;p28"/>
          <p:cNvGrpSpPr/>
          <p:nvPr/>
        </p:nvGrpSpPr>
        <p:grpSpPr>
          <a:xfrm>
            <a:off x="407756" y="3900535"/>
            <a:ext cx="5660281" cy="5535041"/>
            <a:chOff x="0" y="-38100"/>
            <a:chExt cx="1490774" cy="1457789"/>
          </a:xfrm>
        </p:grpSpPr>
        <p:sp>
          <p:nvSpPr>
            <p:cNvPr id="648" name="Google Shape;648;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8"/>
          <p:cNvGrpSpPr/>
          <p:nvPr/>
        </p:nvGrpSpPr>
        <p:grpSpPr>
          <a:xfrm>
            <a:off x="6313859" y="3900535"/>
            <a:ext cx="5660281" cy="5535041"/>
            <a:chOff x="0" y="-38100"/>
            <a:chExt cx="1490774" cy="1457789"/>
          </a:xfrm>
        </p:grpSpPr>
        <p:sp>
          <p:nvSpPr>
            <p:cNvPr id="651" name="Google Shape;651;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12219962" y="3900535"/>
            <a:ext cx="5660281" cy="5535041"/>
            <a:chOff x="0" y="-38100"/>
            <a:chExt cx="1490774" cy="1457789"/>
          </a:xfrm>
        </p:grpSpPr>
        <p:sp>
          <p:nvSpPr>
            <p:cNvPr id="654" name="Google Shape;654;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8"/>
          <p:cNvGrpSpPr/>
          <p:nvPr/>
        </p:nvGrpSpPr>
        <p:grpSpPr>
          <a:xfrm>
            <a:off x="1028691" y="4818947"/>
            <a:ext cx="4418394" cy="3800016"/>
            <a:chOff x="0" y="-57150"/>
            <a:chExt cx="5891191" cy="5066689"/>
          </a:xfrm>
        </p:grpSpPr>
        <p:sp>
          <p:nvSpPr>
            <p:cNvPr id="657" name="Google Shape;657;p28"/>
            <p:cNvSpPr txBox="1"/>
            <p:nvPr/>
          </p:nvSpPr>
          <p:spPr>
            <a:xfrm>
              <a:off x="0" y="-57150"/>
              <a:ext cx="5891191" cy="232791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add a main point</a:t>
              </a:r>
              <a:endParaRPr/>
            </a:p>
          </p:txBody>
        </p:sp>
        <p:sp>
          <p:nvSpPr>
            <p:cNvPr id="658" name="Google Shape;658;p28"/>
            <p:cNvSpPr txBox="1"/>
            <p:nvPr/>
          </p:nvSpPr>
          <p:spPr>
            <a:xfrm>
              <a:off x="0" y="3180527"/>
              <a:ext cx="3916132" cy="18290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sp>
        <p:nvSpPr>
          <p:cNvPr id="659" name="Google Shape;659;p28"/>
          <p:cNvSpPr txBox="1"/>
          <p:nvPr/>
        </p:nvSpPr>
        <p:spPr>
          <a:xfrm>
            <a:off x="407756" y="1247948"/>
            <a:ext cx="115663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methodology</a:t>
            </a:r>
            <a:endParaRPr/>
          </a:p>
        </p:txBody>
      </p:sp>
      <p:grpSp>
        <p:nvGrpSpPr>
          <p:cNvPr id="660" name="Google Shape;660;p28"/>
          <p:cNvGrpSpPr/>
          <p:nvPr/>
        </p:nvGrpSpPr>
        <p:grpSpPr>
          <a:xfrm>
            <a:off x="6934803" y="4818947"/>
            <a:ext cx="4418394" cy="3800016"/>
            <a:chOff x="0" y="-57150"/>
            <a:chExt cx="5891191" cy="5066689"/>
          </a:xfrm>
        </p:grpSpPr>
        <p:sp>
          <p:nvSpPr>
            <p:cNvPr id="661" name="Google Shape;661;p28"/>
            <p:cNvSpPr txBox="1"/>
            <p:nvPr/>
          </p:nvSpPr>
          <p:spPr>
            <a:xfrm>
              <a:off x="0" y="-57150"/>
              <a:ext cx="5891191" cy="232791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add a main point</a:t>
              </a:r>
              <a:endParaRPr/>
            </a:p>
          </p:txBody>
        </p:sp>
        <p:sp>
          <p:nvSpPr>
            <p:cNvPr id="662" name="Google Shape;662;p28"/>
            <p:cNvSpPr txBox="1"/>
            <p:nvPr/>
          </p:nvSpPr>
          <p:spPr>
            <a:xfrm>
              <a:off x="0" y="3180527"/>
              <a:ext cx="3916132" cy="18290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grpSp>
        <p:nvGrpSpPr>
          <p:cNvPr id="663" name="Google Shape;663;p28"/>
          <p:cNvGrpSpPr/>
          <p:nvPr/>
        </p:nvGrpSpPr>
        <p:grpSpPr>
          <a:xfrm>
            <a:off x="12840906" y="4818947"/>
            <a:ext cx="4418394" cy="3800016"/>
            <a:chOff x="0" y="-57150"/>
            <a:chExt cx="5891191" cy="5066689"/>
          </a:xfrm>
        </p:grpSpPr>
        <p:sp>
          <p:nvSpPr>
            <p:cNvPr id="664" name="Google Shape;664;p28"/>
            <p:cNvSpPr txBox="1"/>
            <p:nvPr/>
          </p:nvSpPr>
          <p:spPr>
            <a:xfrm>
              <a:off x="0" y="-57150"/>
              <a:ext cx="5891191" cy="232791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5400" b="0" i="0" u="none" strike="noStrike" cap="none">
                  <a:solidFill>
                    <a:srgbClr val="0B1320"/>
                  </a:solidFill>
                  <a:latin typeface="Playfair Display Black"/>
                  <a:ea typeface="Playfair Display Black"/>
                  <a:cs typeface="Playfair Display Black"/>
                  <a:sym typeface="Playfair Display Black"/>
                </a:rPr>
                <a:t>add a main point</a:t>
              </a:r>
              <a:endParaRPr/>
            </a:p>
          </p:txBody>
        </p:sp>
        <p:sp>
          <p:nvSpPr>
            <p:cNvPr id="665" name="Google Shape;665;p28"/>
            <p:cNvSpPr txBox="1"/>
            <p:nvPr/>
          </p:nvSpPr>
          <p:spPr>
            <a:xfrm>
              <a:off x="0" y="3180527"/>
              <a:ext cx="3916132" cy="18290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cxnSp>
        <p:nvCxnSpPr>
          <p:cNvPr id="666" name="Google Shape;666;p28"/>
          <p:cNvCxnSpPr/>
          <p:nvPr/>
        </p:nvCxnSpPr>
        <p:spPr>
          <a:xfrm>
            <a:off x="8430831" y="2138071"/>
            <a:ext cx="7321767"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933748"/>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933748"/>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933748"/>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6"/>
                                        </p:tgtEl>
                                        <p:attrNameLst>
                                          <p:attrName>style.visibility</p:attrName>
                                        </p:attrNameLst>
                                      </p:cBhvr>
                                      <p:to>
                                        <p:strVal val="visible"/>
                                      </p:to>
                                    </p:set>
                                    <p:animEffect transition="in" filter="fade">
                                      <p:cBhvr>
                                        <p:cTn id="11" dur="500"/>
                                        <p:tgtEl>
                                          <p:spTgt spid="6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fade">
                                      <p:cBhvr>
                                        <p:cTn id="15" dur="500"/>
                                        <p:tgtEl>
                                          <p:spTgt spid="6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0"/>
                                        </p:tgtEl>
                                        <p:attrNameLst>
                                          <p:attrName>style.visibility</p:attrName>
                                        </p:attrNameLst>
                                      </p:cBhvr>
                                      <p:to>
                                        <p:strVal val="visible"/>
                                      </p:to>
                                    </p:set>
                                    <p:animEffect transition="in" filter="fade">
                                      <p:cBhvr>
                                        <p:cTn id="20" dur="500"/>
                                        <p:tgtEl>
                                          <p:spTgt spid="660"/>
                                        </p:tgtEl>
                                      </p:cBhvr>
                                    </p:animEffect>
                                  </p:childTnLst>
                                </p:cTn>
                              </p:par>
                              <p:par>
                                <p:cTn id="21" presetID="10" presetClass="entr" presetSubtype="0" fill="hold" nodeType="withEffect">
                                  <p:stCondLst>
                                    <p:cond delay="0"/>
                                  </p:stCondLst>
                                  <p:childTnLst>
                                    <p:set>
                                      <p:cBhvr>
                                        <p:cTn id="22" dur="1" fill="hold">
                                          <p:stCondLst>
                                            <p:cond delay="0"/>
                                          </p:stCondLst>
                                        </p:cTn>
                                        <p:tgtEl>
                                          <p:spTgt spid="650"/>
                                        </p:tgtEl>
                                        <p:attrNameLst>
                                          <p:attrName>style.visibility</p:attrName>
                                        </p:attrNameLst>
                                      </p:cBhvr>
                                      <p:to>
                                        <p:strVal val="visible"/>
                                      </p:to>
                                    </p:set>
                                    <p:animEffect transition="in" filter="fade">
                                      <p:cBhvr>
                                        <p:cTn id="23" dur="500"/>
                                        <p:tgtEl>
                                          <p:spTgt spid="6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3"/>
                                        </p:tgtEl>
                                        <p:attrNameLst>
                                          <p:attrName>style.visibility</p:attrName>
                                        </p:attrNameLst>
                                      </p:cBhvr>
                                      <p:to>
                                        <p:strVal val="visible"/>
                                      </p:to>
                                    </p:set>
                                    <p:animEffect transition="in" filter="fade">
                                      <p:cBhvr>
                                        <p:cTn id="28" dur="500"/>
                                        <p:tgtEl>
                                          <p:spTgt spid="663"/>
                                        </p:tgtEl>
                                      </p:cBhvr>
                                    </p:animEffect>
                                  </p:childTnLst>
                                </p:cTn>
                              </p:par>
                              <p:par>
                                <p:cTn id="29" presetID="10" presetClass="entr" presetSubtype="0" fill="hold" nodeType="withEffect">
                                  <p:stCondLst>
                                    <p:cond delay="0"/>
                                  </p:stCondLst>
                                  <p:childTnLst>
                                    <p:set>
                                      <p:cBhvr>
                                        <p:cTn id="30" dur="1" fill="hold">
                                          <p:stCondLst>
                                            <p:cond delay="0"/>
                                          </p:stCondLst>
                                        </p:cTn>
                                        <p:tgtEl>
                                          <p:spTgt spid="653"/>
                                        </p:tgtEl>
                                        <p:attrNameLst>
                                          <p:attrName>style.visibility</p:attrName>
                                        </p:attrNameLst>
                                      </p:cBhvr>
                                      <p:to>
                                        <p:strVal val="visible"/>
                                      </p:to>
                                    </p:set>
                                    <p:animEffect transition="in" filter="fade">
                                      <p:cBhvr>
                                        <p:cTn id="31"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679"/>
        <p:cNvGrpSpPr/>
        <p:nvPr/>
      </p:nvGrpSpPr>
      <p:grpSpPr>
        <a:xfrm>
          <a:off x="0" y="0"/>
          <a:ext cx="0" cy="0"/>
          <a:chOff x="0" y="0"/>
          <a:chExt cx="0" cy="0"/>
        </a:xfrm>
      </p:grpSpPr>
      <p:grpSp>
        <p:nvGrpSpPr>
          <p:cNvPr id="680" name="Google Shape;680;p29"/>
          <p:cNvGrpSpPr/>
          <p:nvPr/>
        </p:nvGrpSpPr>
        <p:grpSpPr>
          <a:xfrm>
            <a:off x="1028700" y="884039"/>
            <a:ext cx="16230600" cy="8374261"/>
            <a:chOff x="0" y="-38100"/>
            <a:chExt cx="4274726" cy="2205567"/>
          </a:xfrm>
        </p:grpSpPr>
        <p:sp>
          <p:nvSpPr>
            <p:cNvPr id="681" name="Google Shape;681;p29"/>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83" name="Google Shape;683;p29"/>
          <p:cNvSpPr txBox="1"/>
          <p:nvPr/>
        </p:nvSpPr>
        <p:spPr>
          <a:xfrm>
            <a:off x="1340294" y="762000"/>
            <a:ext cx="2808906"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684" name="Google Shape;684;p29"/>
          <p:cNvSpPr txBox="1"/>
          <p:nvPr/>
        </p:nvSpPr>
        <p:spPr>
          <a:xfrm>
            <a:off x="6849371" y="7292586"/>
            <a:ext cx="9909096" cy="15716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section name</a:t>
            </a:r>
            <a:endParaRPr/>
          </a:p>
        </p:txBody>
      </p:sp>
      <p:grpSp>
        <p:nvGrpSpPr>
          <p:cNvPr id="685" name="Google Shape;685;p29"/>
          <p:cNvGrpSpPr/>
          <p:nvPr/>
        </p:nvGrpSpPr>
        <p:grpSpPr>
          <a:xfrm>
            <a:off x="-3233490" y="5979520"/>
            <a:ext cx="6999655" cy="8614961"/>
            <a:chOff x="0" y="0"/>
            <a:chExt cx="9332874" cy="11486614"/>
          </a:xfrm>
        </p:grpSpPr>
        <p:grpSp>
          <p:nvGrpSpPr>
            <p:cNvPr id="686" name="Google Shape;686;p29"/>
            <p:cNvGrpSpPr/>
            <p:nvPr/>
          </p:nvGrpSpPr>
          <p:grpSpPr>
            <a:xfrm>
              <a:off x="0" y="0"/>
              <a:ext cx="9332874" cy="11486614"/>
              <a:chOff x="0" y="0"/>
              <a:chExt cx="660400" cy="812800"/>
            </a:xfrm>
          </p:grpSpPr>
          <p:sp>
            <p:nvSpPr>
              <p:cNvPr id="687" name="Google Shape;68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29"/>
            <p:cNvGrpSpPr/>
            <p:nvPr/>
          </p:nvGrpSpPr>
          <p:grpSpPr>
            <a:xfrm>
              <a:off x="545238" y="671062"/>
              <a:ext cx="8242398" cy="10144490"/>
              <a:chOff x="0" y="0"/>
              <a:chExt cx="660400" cy="812800"/>
            </a:xfrm>
          </p:grpSpPr>
          <p:sp>
            <p:nvSpPr>
              <p:cNvPr id="690" name="Google Shape;69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29"/>
            <p:cNvGrpSpPr/>
            <p:nvPr/>
          </p:nvGrpSpPr>
          <p:grpSpPr>
            <a:xfrm>
              <a:off x="1083502" y="1333541"/>
              <a:ext cx="7165870" cy="8819533"/>
              <a:chOff x="0" y="0"/>
              <a:chExt cx="660400" cy="812800"/>
            </a:xfrm>
          </p:grpSpPr>
          <p:sp>
            <p:nvSpPr>
              <p:cNvPr id="693" name="Google Shape;69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95" name="Google Shape;695;p29"/>
          <p:cNvGrpSpPr/>
          <p:nvPr/>
        </p:nvGrpSpPr>
        <p:grpSpPr>
          <a:xfrm rot="10800000">
            <a:off x="13557529" y="-3278780"/>
            <a:ext cx="6999655" cy="8614961"/>
            <a:chOff x="0" y="0"/>
            <a:chExt cx="9332874" cy="11486614"/>
          </a:xfrm>
        </p:grpSpPr>
        <p:grpSp>
          <p:nvGrpSpPr>
            <p:cNvPr id="696" name="Google Shape;696;p29"/>
            <p:cNvGrpSpPr/>
            <p:nvPr/>
          </p:nvGrpSpPr>
          <p:grpSpPr>
            <a:xfrm>
              <a:off x="0" y="0"/>
              <a:ext cx="9332874" cy="11486614"/>
              <a:chOff x="0" y="0"/>
              <a:chExt cx="660400" cy="812800"/>
            </a:xfrm>
          </p:grpSpPr>
          <p:sp>
            <p:nvSpPr>
              <p:cNvPr id="697" name="Google Shape;69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9"/>
            <p:cNvGrpSpPr/>
            <p:nvPr/>
          </p:nvGrpSpPr>
          <p:grpSpPr>
            <a:xfrm>
              <a:off x="545238" y="671062"/>
              <a:ext cx="8242398" cy="10144490"/>
              <a:chOff x="0" y="0"/>
              <a:chExt cx="660400" cy="812800"/>
            </a:xfrm>
          </p:grpSpPr>
          <p:sp>
            <p:nvSpPr>
              <p:cNvPr id="700" name="Google Shape;70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2" name="Google Shape;702;p29"/>
            <p:cNvGrpSpPr/>
            <p:nvPr/>
          </p:nvGrpSpPr>
          <p:grpSpPr>
            <a:xfrm>
              <a:off x="1083502" y="1333541"/>
              <a:ext cx="7165870" cy="8819533"/>
              <a:chOff x="0" y="0"/>
              <a:chExt cx="660400" cy="812800"/>
            </a:xfrm>
          </p:grpSpPr>
          <p:sp>
            <p:nvSpPr>
              <p:cNvPr id="703" name="Google Shape;70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705" name="Google Shape;705;p29"/>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706" name="Google Shape;706;p29"/>
          <p:cNvGrpSpPr/>
          <p:nvPr/>
        </p:nvGrpSpPr>
        <p:grpSpPr>
          <a:xfrm>
            <a:off x="15226010" y="2079760"/>
            <a:ext cx="406823" cy="408647"/>
            <a:chOff x="1813" y="0"/>
            <a:chExt cx="809173" cy="812800"/>
          </a:xfrm>
        </p:grpSpPr>
        <p:sp>
          <p:nvSpPr>
            <p:cNvPr id="707" name="Google Shape;707;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29"/>
          <p:cNvGrpSpPr/>
          <p:nvPr/>
        </p:nvGrpSpPr>
        <p:grpSpPr>
          <a:xfrm>
            <a:off x="15789684" y="2079760"/>
            <a:ext cx="406823" cy="408647"/>
            <a:chOff x="1813" y="0"/>
            <a:chExt cx="809173" cy="812800"/>
          </a:xfrm>
        </p:grpSpPr>
        <p:sp>
          <p:nvSpPr>
            <p:cNvPr id="710" name="Google Shape;710;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2" name="Google Shape;712;p29"/>
          <p:cNvGrpSpPr/>
          <p:nvPr/>
        </p:nvGrpSpPr>
        <p:grpSpPr>
          <a:xfrm>
            <a:off x="16350731" y="2079760"/>
            <a:ext cx="406823" cy="408647"/>
            <a:chOff x="1813" y="0"/>
            <a:chExt cx="809173" cy="812800"/>
          </a:xfrm>
        </p:grpSpPr>
        <p:sp>
          <p:nvSpPr>
            <p:cNvPr id="713" name="Google Shape;713;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718"/>
        <p:cNvGrpSpPr/>
        <p:nvPr/>
      </p:nvGrpSpPr>
      <p:grpSpPr>
        <a:xfrm>
          <a:off x="0" y="0"/>
          <a:ext cx="0" cy="0"/>
          <a:chOff x="0" y="0"/>
          <a:chExt cx="0" cy="0"/>
        </a:xfrm>
      </p:grpSpPr>
      <p:pic>
        <p:nvPicPr>
          <p:cNvPr id="719" name="Google Shape;719;p30"/>
          <p:cNvPicPr preferRelativeResize="0"/>
          <p:nvPr/>
        </p:nvPicPr>
        <p:blipFill rotWithShape="1">
          <a:blip r:embed="rId3">
            <a:alphaModFix/>
          </a:blip>
          <a:srcRect t="25641" b="25641"/>
          <a:stretch/>
        </p:blipFill>
        <p:spPr>
          <a:xfrm>
            <a:off x="0" y="0"/>
            <a:ext cx="18288000" cy="5941314"/>
          </a:xfrm>
          <a:prstGeom prst="rect">
            <a:avLst/>
          </a:prstGeom>
          <a:noFill/>
          <a:ln>
            <a:noFill/>
          </a:ln>
        </p:spPr>
      </p:pic>
      <p:sp>
        <p:nvSpPr>
          <p:cNvPr id="720" name="Google Shape;720;p30"/>
          <p:cNvSpPr txBox="1"/>
          <p:nvPr/>
        </p:nvSpPr>
        <p:spPr>
          <a:xfrm>
            <a:off x="336219" y="8415618"/>
            <a:ext cx="522833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the featured statistic.</a:t>
            </a:r>
            <a:endParaRPr/>
          </a:p>
        </p:txBody>
      </p:sp>
      <p:grpSp>
        <p:nvGrpSpPr>
          <p:cNvPr id="721" name="Google Shape;721;p30"/>
          <p:cNvGrpSpPr/>
          <p:nvPr/>
        </p:nvGrpSpPr>
        <p:grpSpPr>
          <a:xfrm>
            <a:off x="243948" y="5188971"/>
            <a:ext cx="5857395" cy="4062560"/>
            <a:chOff x="0" y="-257175"/>
            <a:chExt cx="1542688" cy="1069975"/>
          </a:xfrm>
        </p:grpSpPr>
        <p:sp>
          <p:nvSpPr>
            <p:cNvPr id="722" name="Google Shape;722;p30"/>
            <p:cNvSpPr/>
            <p:nvPr/>
          </p:nvSpPr>
          <p:spPr>
            <a:xfrm>
              <a:off x="0" y="0"/>
              <a:ext cx="1377009" cy="597659"/>
            </a:xfrm>
            <a:custGeom>
              <a:avLst/>
              <a:gdLst/>
              <a:ahLst/>
              <a:cxnLst/>
              <a:rect l="l" t="t" r="r" b="b"/>
              <a:pathLst>
                <a:path w="1377009" h="597659" extrusionOk="0">
                  <a:moveTo>
                    <a:pt x="0" y="0"/>
                  </a:moveTo>
                  <a:lnTo>
                    <a:pt x="1377009" y="0"/>
                  </a:lnTo>
                  <a:lnTo>
                    <a:pt x="1377009" y="597659"/>
                  </a:lnTo>
                  <a:lnTo>
                    <a:pt x="0" y="597659"/>
                  </a:lnTo>
                  <a:close/>
                </a:path>
              </a:pathLst>
            </a:custGeom>
            <a:solidFill>
              <a:srgbClr val="000000">
                <a:alpha val="0"/>
              </a:srgbClr>
            </a:solidFill>
            <a:ln>
              <a:noFill/>
            </a:ln>
          </p:spPr>
        </p:sp>
        <p:sp>
          <p:nvSpPr>
            <p:cNvPr id="723" name="Google Shape;723;p30"/>
            <p:cNvSpPr txBox="1"/>
            <p:nvPr/>
          </p:nvSpPr>
          <p:spPr>
            <a:xfrm>
              <a:off x="0" y="-257175"/>
              <a:ext cx="1542688" cy="10699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2 out of 5</a:t>
              </a:r>
              <a:endParaRPr/>
            </a:p>
          </p:txBody>
        </p:sp>
      </p:grpSp>
      <p:grpSp>
        <p:nvGrpSpPr>
          <p:cNvPr id="724" name="Google Shape;724;p30"/>
          <p:cNvGrpSpPr/>
          <p:nvPr/>
        </p:nvGrpSpPr>
        <p:grpSpPr>
          <a:xfrm>
            <a:off x="6694647" y="5188971"/>
            <a:ext cx="4226270" cy="4062560"/>
            <a:chOff x="0" y="-257175"/>
            <a:chExt cx="1113092" cy="1069975"/>
          </a:xfrm>
        </p:grpSpPr>
        <p:sp>
          <p:nvSpPr>
            <p:cNvPr id="725" name="Google Shape;725;p30"/>
            <p:cNvSpPr/>
            <p:nvPr/>
          </p:nvSpPr>
          <p:spPr>
            <a:xfrm>
              <a:off x="0" y="0"/>
              <a:ext cx="1113092" cy="597659"/>
            </a:xfrm>
            <a:custGeom>
              <a:avLst/>
              <a:gdLst/>
              <a:ahLst/>
              <a:cxnLst/>
              <a:rect l="l" t="t" r="r" b="b"/>
              <a:pathLst>
                <a:path w="1113092" h="597659" extrusionOk="0">
                  <a:moveTo>
                    <a:pt x="0" y="0"/>
                  </a:moveTo>
                  <a:lnTo>
                    <a:pt x="1113092" y="0"/>
                  </a:lnTo>
                  <a:lnTo>
                    <a:pt x="1113092" y="597659"/>
                  </a:lnTo>
                  <a:lnTo>
                    <a:pt x="0" y="597659"/>
                  </a:lnTo>
                  <a:close/>
                </a:path>
              </a:pathLst>
            </a:custGeom>
            <a:solidFill>
              <a:srgbClr val="000000">
                <a:alpha val="0"/>
              </a:srgbClr>
            </a:solidFill>
            <a:ln>
              <a:noFill/>
            </a:ln>
          </p:spPr>
        </p:sp>
        <p:sp>
          <p:nvSpPr>
            <p:cNvPr id="726" name="Google Shape;726;p30"/>
            <p:cNvSpPr txBox="1"/>
            <p:nvPr/>
          </p:nvSpPr>
          <p:spPr>
            <a:xfrm>
              <a:off x="0" y="-257175"/>
              <a:ext cx="812800" cy="10699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95%</a:t>
              </a:r>
              <a:endParaRPr/>
            </a:p>
          </p:txBody>
        </p:sp>
      </p:grpSp>
      <p:grpSp>
        <p:nvGrpSpPr>
          <p:cNvPr id="727" name="Google Shape;727;p30"/>
          <p:cNvGrpSpPr/>
          <p:nvPr/>
        </p:nvGrpSpPr>
        <p:grpSpPr>
          <a:xfrm>
            <a:off x="11853182" y="5143499"/>
            <a:ext cx="6098599" cy="4062560"/>
            <a:chOff x="-51994" y="-270031"/>
            <a:chExt cx="1606215" cy="1069975"/>
          </a:xfrm>
        </p:grpSpPr>
        <p:sp>
          <p:nvSpPr>
            <p:cNvPr id="728" name="Google Shape;728;p30"/>
            <p:cNvSpPr/>
            <p:nvPr/>
          </p:nvSpPr>
          <p:spPr>
            <a:xfrm>
              <a:off x="0" y="0"/>
              <a:ext cx="1554221" cy="597659"/>
            </a:xfrm>
            <a:custGeom>
              <a:avLst/>
              <a:gdLst/>
              <a:ahLst/>
              <a:cxnLst/>
              <a:rect l="l" t="t" r="r" b="b"/>
              <a:pathLst>
                <a:path w="1554221" h="597659" extrusionOk="0">
                  <a:moveTo>
                    <a:pt x="0" y="0"/>
                  </a:moveTo>
                  <a:lnTo>
                    <a:pt x="1554221" y="0"/>
                  </a:lnTo>
                  <a:lnTo>
                    <a:pt x="1554221" y="597659"/>
                  </a:lnTo>
                  <a:lnTo>
                    <a:pt x="0" y="597659"/>
                  </a:lnTo>
                  <a:close/>
                </a:path>
              </a:pathLst>
            </a:custGeom>
            <a:solidFill>
              <a:srgbClr val="000000">
                <a:alpha val="0"/>
              </a:srgbClr>
            </a:solidFill>
            <a:ln>
              <a:noFill/>
            </a:ln>
          </p:spPr>
        </p:sp>
        <p:sp>
          <p:nvSpPr>
            <p:cNvPr id="729" name="Google Shape;729;p30"/>
            <p:cNvSpPr txBox="1"/>
            <p:nvPr/>
          </p:nvSpPr>
          <p:spPr>
            <a:xfrm>
              <a:off x="-51994" y="-270031"/>
              <a:ext cx="1597629" cy="10699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12 million</a:t>
              </a:r>
              <a:endParaRPr/>
            </a:p>
          </p:txBody>
        </p:sp>
      </p:grpSp>
      <p:grpSp>
        <p:nvGrpSpPr>
          <p:cNvPr id="730" name="Google Shape;730;p30"/>
          <p:cNvGrpSpPr/>
          <p:nvPr/>
        </p:nvGrpSpPr>
        <p:grpSpPr>
          <a:xfrm>
            <a:off x="0" y="-216991"/>
            <a:ext cx="18287996" cy="6158305"/>
            <a:chOff x="0" y="-57150"/>
            <a:chExt cx="4816592" cy="1621941"/>
          </a:xfrm>
        </p:grpSpPr>
        <p:sp>
          <p:nvSpPr>
            <p:cNvPr id="731" name="Google Shape;731;p30"/>
            <p:cNvSpPr/>
            <p:nvPr/>
          </p:nvSpPr>
          <p:spPr>
            <a:xfrm>
              <a:off x="0" y="0"/>
              <a:ext cx="4816592" cy="1564791"/>
            </a:xfrm>
            <a:custGeom>
              <a:avLst/>
              <a:gdLst/>
              <a:ahLst/>
              <a:cxnLst/>
              <a:rect l="l" t="t" r="r" b="b"/>
              <a:pathLst>
                <a:path w="4816592" h="1564791" extrusionOk="0">
                  <a:moveTo>
                    <a:pt x="0" y="0"/>
                  </a:moveTo>
                  <a:lnTo>
                    <a:pt x="4816592" y="0"/>
                  </a:lnTo>
                  <a:lnTo>
                    <a:pt x="4816592" y="1564791"/>
                  </a:lnTo>
                  <a:lnTo>
                    <a:pt x="0" y="1564791"/>
                  </a:lnTo>
                  <a:close/>
                </a:path>
              </a:pathLst>
            </a:custGeom>
            <a:solidFill>
              <a:srgbClr val="000000">
                <a:alpha val="0"/>
              </a:srgbClr>
            </a:solidFill>
            <a:ln w="38100" cap="flat" cmpd="sng">
              <a:solidFill>
                <a:srgbClr val="000000"/>
              </a:solidFill>
              <a:prstDash val="solid"/>
              <a:round/>
              <a:headEnd type="none" w="sm" len="sm"/>
              <a:tailEnd type="none" w="sm" len="sm"/>
            </a:ln>
          </p:spPr>
        </p:sp>
        <p:sp>
          <p:nvSpPr>
            <p:cNvPr id="732" name="Google Shape;732;p30"/>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3" name="Google Shape;733;p30"/>
          <p:cNvSpPr txBox="1"/>
          <p:nvPr/>
        </p:nvSpPr>
        <p:spPr>
          <a:xfrm>
            <a:off x="6193616" y="8418959"/>
            <a:ext cx="522833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the featured statistic.</a:t>
            </a:r>
            <a:endParaRPr/>
          </a:p>
        </p:txBody>
      </p:sp>
      <p:sp>
        <p:nvSpPr>
          <p:cNvPr id="734" name="Google Shape;734;p30"/>
          <p:cNvSpPr txBox="1"/>
          <p:nvPr/>
        </p:nvSpPr>
        <p:spPr>
          <a:xfrm>
            <a:off x="12050597" y="8418959"/>
            <a:ext cx="522833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the featured statistic.</a:t>
            </a:r>
            <a:endParaRPr/>
          </a:p>
        </p:txBody>
      </p:sp>
      <p:grpSp>
        <p:nvGrpSpPr>
          <p:cNvPr id="735" name="Google Shape;735;p30"/>
          <p:cNvGrpSpPr/>
          <p:nvPr/>
        </p:nvGrpSpPr>
        <p:grpSpPr>
          <a:xfrm rot="10800000">
            <a:off x="14695973" y="-1752539"/>
            <a:ext cx="3255809" cy="4007149"/>
            <a:chOff x="0" y="0"/>
            <a:chExt cx="660400" cy="812800"/>
          </a:xfrm>
        </p:grpSpPr>
        <p:sp>
          <p:nvSpPr>
            <p:cNvPr id="736" name="Google Shape;736;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30"/>
          <p:cNvGrpSpPr/>
          <p:nvPr/>
        </p:nvGrpSpPr>
        <p:grpSpPr>
          <a:xfrm rot="10800000">
            <a:off x="14886181" y="-1518437"/>
            <a:ext cx="2875392" cy="3538944"/>
            <a:chOff x="0" y="0"/>
            <a:chExt cx="660400" cy="812800"/>
          </a:xfrm>
        </p:grpSpPr>
        <p:sp>
          <p:nvSpPr>
            <p:cNvPr id="739" name="Google Shape;739;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30"/>
          <p:cNvGrpSpPr/>
          <p:nvPr/>
        </p:nvGrpSpPr>
        <p:grpSpPr>
          <a:xfrm rot="10800000">
            <a:off x="15073957" y="-1287328"/>
            <a:ext cx="2499841" cy="3076728"/>
            <a:chOff x="0" y="0"/>
            <a:chExt cx="660400" cy="812800"/>
          </a:xfrm>
        </p:grpSpPr>
        <p:sp>
          <p:nvSpPr>
            <p:cNvPr id="742" name="Google Shape;742;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Effect transition="in" filter="fade">
                                      <p:cBhvr>
                                        <p:cTn id="7" dur="500"/>
                                        <p:tgtEl>
                                          <p:spTgt spid="721"/>
                                        </p:tgtEl>
                                      </p:cBhvr>
                                    </p:animEffect>
                                  </p:childTnLst>
                                </p:cTn>
                              </p:par>
                              <p:par>
                                <p:cTn id="8" presetID="10" presetClass="entr" presetSubtype="0" fill="hold" nodeType="withEffect">
                                  <p:stCondLst>
                                    <p:cond delay="0"/>
                                  </p:stCondLst>
                                  <p:childTnLst>
                                    <p:set>
                                      <p:cBhvr>
                                        <p:cTn id="9" dur="1" fill="hold">
                                          <p:stCondLst>
                                            <p:cond delay="0"/>
                                          </p:stCondLst>
                                        </p:cTn>
                                        <p:tgtEl>
                                          <p:spTgt spid="720"/>
                                        </p:tgtEl>
                                        <p:attrNameLst>
                                          <p:attrName>style.visibility</p:attrName>
                                        </p:attrNameLst>
                                      </p:cBhvr>
                                      <p:to>
                                        <p:strVal val="visible"/>
                                      </p:to>
                                    </p:set>
                                    <p:animEffect transition="in" filter="fade">
                                      <p:cBhvr>
                                        <p:cTn id="10" dur="500"/>
                                        <p:tgtEl>
                                          <p:spTgt spid="7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24"/>
                                        </p:tgtEl>
                                        <p:attrNameLst>
                                          <p:attrName>style.visibility</p:attrName>
                                        </p:attrNameLst>
                                      </p:cBhvr>
                                      <p:to>
                                        <p:strVal val="visible"/>
                                      </p:to>
                                    </p:set>
                                    <p:animEffect transition="in" filter="fade">
                                      <p:cBhvr>
                                        <p:cTn id="14" dur="500"/>
                                        <p:tgtEl>
                                          <p:spTgt spid="72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33"/>
                                        </p:tgtEl>
                                        <p:attrNameLst>
                                          <p:attrName>style.visibility</p:attrName>
                                        </p:attrNameLst>
                                      </p:cBhvr>
                                      <p:to>
                                        <p:strVal val="visible"/>
                                      </p:to>
                                    </p:set>
                                    <p:animEffect transition="in" filter="fade">
                                      <p:cBhvr>
                                        <p:cTn id="18" dur="500"/>
                                        <p:tgtEl>
                                          <p:spTgt spid="7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500"/>
                                        <p:tgtEl>
                                          <p:spTgt spid="734"/>
                                        </p:tgtEl>
                                      </p:cBhvr>
                                    </p:animEffect>
                                  </p:childTnLst>
                                </p:cTn>
                              </p:par>
                              <p:par>
                                <p:cTn id="24" presetID="10" presetClass="entr" presetSubtype="0" fill="hold" nodeType="withEffect">
                                  <p:stCondLst>
                                    <p:cond delay="0"/>
                                  </p:stCondLst>
                                  <p:childTnLst>
                                    <p:set>
                                      <p:cBhvr>
                                        <p:cTn id="25" dur="1" fill="hold">
                                          <p:stCondLst>
                                            <p:cond delay="0"/>
                                          </p:stCondLst>
                                        </p:cTn>
                                        <p:tgtEl>
                                          <p:spTgt spid="727"/>
                                        </p:tgtEl>
                                        <p:attrNameLst>
                                          <p:attrName>style.visibility</p:attrName>
                                        </p:attrNameLst>
                                      </p:cBhvr>
                                      <p:to>
                                        <p:strVal val="visible"/>
                                      </p:to>
                                    </p:set>
                                    <p:animEffect transition="in" filter="fade">
                                      <p:cBhvr>
                                        <p:cTn id="26" dur="5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747"/>
        <p:cNvGrpSpPr/>
        <p:nvPr/>
      </p:nvGrpSpPr>
      <p:grpSpPr>
        <a:xfrm>
          <a:off x="0" y="0"/>
          <a:ext cx="0" cy="0"/>
          <a:chOff x="0" y="0"/>
          <a:chExt cx="0" cy="0"/>
        </a:xfrm>
      </p:grpSpPr>
      <p:graphicFrame>
        <p:nvGraphicFramePr>
          <p:cNvPr id="748" name="Google Shape;748;p31"/>
          <p:cNvGraphicFramePr/>
          <p:nvPr/>
        </p:nvGraphicFramePr>
        <p:xfrm>
          <a:off x="1579911" y="2596087"/>
          <a:ext cx="2992100" cy="6459069"/>
        </p:xfrm>
        <a:graphic>
          <a:graphicData uri="http://schemas.openxmlformats.org/drawingml/2006/table">
            <a:tbl>
              <a:tblPr>
                <a:noFill/>
                <a:tableStyleId>{B098D140-4961-4532-BD58-4F3D4F08A97D}</a:tableStyleId>
              </a:tblPr>
              <a:tblGrid>
                <a:gridCol w="2992100">
                  <a:extLst>
                    <a:ext uri="{9D8B030D-6E8A-4147-A177-3AD203B41FA5}">
                      <a16:colId xmlns:a16="http://schemas.microsoft.com/office/drawing/2014/main" val="20000"/>
                    </a:ext>
                  </a:extLst>
                </a:gridCol>
              </a:tblGrid>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1ST QUARTER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DA1A9"/>
                    </a:solidFill>
                  </a:tcPr>
                </a:tc>
                <a:extLst>
                  <a:ext uri="{0D108BD9-81ED-4DB2-BD59-A6C34878D82A}">
                    <a16:rowId xmlns:a16="http://schemas.microsoft.com/office/drawing/2014/main" val="10000"/>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January</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3332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February</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1343425">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March</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3290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749" name="Google Shape;749;p31"/>
          <p:cNvGraphicFramePr/>
          <p:nvPr/>
        </p:nvGraphicFramePr>
        <p:xfrm>
          <a:off x="5427044" y="2576812"/>
          <a:ext cx="2992100" cy="6459069"/>
        </p:xfrm>
        <a:graphic>
          <a:graphicData uri="http://schemas.openxmlformats.org/drawingml/2006/table">
            <a:tbl>
              <a:tblPr>
                <a:noFill/>
                <a:tableStyleId>{B098D140-4961-4532-BD58-4F3D4F08A97D}</a:tableStyleId>
              </a:tblPr>
              <a:tblGrid>
                <a:gridCol w="2992100">
                  <a:extLst>
                    <a:ext uri="{9D8B030D-6E8A-4147-A177-3AD203B41FA5}">
                      <a16:colId xmlns:a16="http://schemas.microsoft.com/office/drawing/2014/main" val="20000"/>
                    </a:ext>
                  </a:extLst>
                </a:gridCol>
              </a:tblGrid>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2ND QUARTER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F1C"/>
                    </a:solidFill>
                  </a:tcPr>
                </a:tc>
                <a:extLst>
                  <a:ext uri="{0D108BD9-81ED-4DB2-BD59-A6C34878D82A}">
                    <a16:rowId xmlns:a16="http://schemas.microsoft.com/office/drawing/2014/main" val="10000"/>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April</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3332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May</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1343425">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June</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3290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750" name="Google Shape;750;p31"/>
          <p:cNvGraphicFramePr/>
          <p:nvPr/>
        </p:nvGraphicFramePr>
        <p:xfrm>
          <a:off x="9274178" y="2576812"/>
          <a:ext cx="2992100" cy="6459069"/>
        </p:xfrm>
        <a:graphic>
          <a:graphicData uri="http://schemas.openxmlformats.org/drawingml/2006/table">
            <a:tbl>
              <a:tblPr>
                <a:noFill/>
                <a:tableStyleId>{B098D140-4961-4532-BD58-4F3D4F08A97D}</a:tableStyleId>
              </a:tblPr>
              <a:tblGrid>
                <a:gridCol w="2992100">
                  <a:extLst>
                    <a:ext uri="{9D8B030D-6E8A-4147-A177-3AD203B41FA5}">
                      <a16:colId xmlns:a16="http://schemas.microsoft.com/office/drawing/2014/main" val="20000"/>
                    </a:ext>
                  </a:extLst>
                </a:gridCol>
              </a:tblGrid>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3RD QUARTER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874E8"/>
                    </a:solidFill>
                  </a:tcPr>
                </a:tc>
                <a:extLst>
                  <a:ext uri="{0D108BD9-81ED-4DB2-BD59-A6C34878D82A}">
                    <a16:rowId xmlns:a16="http://schemas.microsoft.com/office/drawing/2014/main" val="10000"/>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July</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3332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August</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1343425">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September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3290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751" name="Google Shape;751;p31"/>
          <p:cNvGraphicFramePr/>
          <p:nvPr/>
        </p:nvGraphicFramePr>
        <p:xfrm>
          <a:off x="13090832" y="2576812"/>
          <a:ext cx="2992100" cy="6459069"/>
        </p:xfrm>
        <a:graphic>
          <a:graphicData uri="http://schemas.openxmlformats.org/drawingml/2006/table">
            <a:tbl>
              <a:tblPr>
                <a:noFill/>
                <a:tableStyleId>{B098D140-4961-4532-BD58-4F3D4F08A97D}</a:tableStyleId>
              </a:tblPr>
              <a:tblGrid>
                <a:gridCol w="2992100">
                  <a:extLst>
                    <a:ext uri="{9D8B030D-6E8A-4147-A177-3AD203B41FA5}">
                      <a16:colId xmlns:a16="http://schemas.microsoft.com/office/drawing/2014/main" val="20000"/>
                    </a:ext>
                  </a:extLst>
                </a:gridCol>
              </a:tblGrid>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4TH QUARTER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DA1A9"/>
                    </a:solidFill>
                  </a:tcPr>
                </a:tc>
                <a:extLst>
                  <a:ext uri="{0D108BD9-81ED-4DB2-BD59-A6C34878D82A}">
                    <a16:rowId xmlns:a16="http://schemas.microsoft.com/office/drawing/2014/main" val="10000"/>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October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3332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November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1343425">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2925">
                <a:tc>
                  <a:txBody>
                    <a:bodyPr/>
                    <a:lstStyle/>
                    <a:p>
                      <a:pPr marL="0" marR="0" lvl="0" indent="0" algn="ctr" rtl="0">
                        <a:lnSpc>
                          <a:spcPct val="139962"/>
                        </a:lnSpc>
                        <a:spcBef>
                          <a:spcPts val="0"/>
                        </a:spcBef>
                        <a:spcAft>
                          <a:spcPts val="0"/>
                        </a:spcAft>
                        <a:buNone/>
                      </a:pPr>
                      <a:r>
                        <a:rPr lang="en-US" sz="1584" b="1" u="none" strike="noStrike" cap="none">
                          <a:solidFill>
                            <a:srgbClr val="0B1320"/>
                          </a:solidFill>
                          <a:latin typeface="Roboto"/>
                          <a:ea typeface="Roboto"/>
                          <a:cs typeface="Roboto"/>
                          <a:sym typeface="Roboto"/>
                        </a:rPr>
                        <a:t>December</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1329000">
                <a:tc>
                  <a:txBody>
                    <a:bodyPr/>
                    <a:lstStyle/>
                    <a:p>
                      <a:pPr marL="280843" marR="0" lvl="1" indent="-140421" algn="l" rtl="0">
                        <a:lnSpc>
                          <a:spcPct val="140076"/>
                        </a:lnSpc>
                        <a:spcBef>
                          <a:spcPts val="0"/>
                        </a:spcBef>
                        <a:spcAft>
                          <a:spcPts val="0"/>
                        </a:spcAft>
                        <a:buClr>
                          <a:srgbClr val="0B1320"/>
                        </a:buClr>
                        <a:buSzPts val="1300"/>
                        <a:buFont typeface="Arial"/>
                        <a:buChar char="•"/>
                      </a:pPr>
                      <a:r>
                        <a:rPr lang="en-US" sz="1300" u="none" strike="noStrike" cap="none">
                          <a:solidFill>
                            <a:srgbClr val="0B1320"/>
                          </a:solidFill>
                          <a:latin typeface="Roboto"/>
                          <a:ea typeface="Roboto"/>
                          <a:cs typeface="Roboto"/>
                          <a:sym typeface="Roboto"/>
                        </a:rPr>
                        <a:t>Double click to add task</a:t>
                      </a:r>
                      <a:endParaRPr sz="1100" u="none" strike="noStrike" cap="none"/>
                    </a:p>
                  </a:txBody>
                  <a:tcPr marL="137675" marR="137675" marT="137675" marB="137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52" name="Google Shape;752;p31"/>
          <p:cNvSpPr txBox="1"/>
          <p:nvPr/>
        </p:nvSpPr>
        <p:spPr>
          <a:xfrm>
            <a:off x="1579911" y="692524"/>
            <a:ext cx="15128178"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schedule</a:t>
            </a:r>
            <a:endParaRPr/>
          </a:p>
        </p:txBody>
      </p:sp>
      <p:cxnSp>
        <p:nvCxnSpPr>
          <p:cNvPr id="753" name="Google Shape;753;p31"/>
          <p:cNvCxnSpPr/>
          <p:nvPr/>
        </p:nvCxnSpPr>
        <p:spPr>
          <a:xfrm>
            <a:off x="6249299" y="1264024"/>
            <a:ext cx="8289292" cy="0"/>
          </a:xfrm>
          <a:prstGeom prst="straightConnector1">
            <a:avLst/>
          </a:prstGeom>
          <a:noFill/>
          <a:ln w="38100" cap="flat" cmpd="sng">
            <a:solidFill>
              <a:srgbClr val="0B1320"/>
            </a:solidFill>
            <a:prstDash val="solid"/>
            <a:round/>
            <a:headEnd type="none" w="sm" len="sm"/>
            <a:tailEnd type="none" w="sm" len="sm"/>
          </a:ln>
        </p:spPr>
      </p:cxnSp>
      <p:grpSp>
        <p:nvGrpSpPr>
          <p:cNvPr id="754" name="Google Shape;754;p31"/>
          <p:cNvGrpSpPr/>
          <p:nvPr/>
        </p:nvGrpSpPr>
        <p:grpSpPr>
          <a:xfrm>
            <a:off x="15040972" y="1059700"/>
            <a:ext cx="406823" cy="408647"/>
            <a:chOff x="1813" y="0"/>
            <a:chExt cx="809173" cy="812800"/>
          </a:xfrm>
        </p:grpSpPr>
        <p:sp>
          <p:nvSpPr>
            <p:cNvPr id="755" name="Google Shape;755;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31"/>
          <p:cNvGrpSpPr/>
          <p:nvPr/>
        </p:nvGrpSpPr>
        <p:grpSpPr>
          <a:xfrm>
            <a:off x="15604646" y="1059700"/>
            <a:ext cx="406823" cy="408647"/>
            <a:chOff x="1813" y="0"/>
            <a:chExt cx="809173" cy="812800"/>
          </a:xfrm>
        </p:grpSpPr>
        <p:sp>
          <p:nvSpPr>
            <p:cNvPr id="758" name="Google Shape;758;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31"/>
          <p:cNvGrpSpPr/>
          <p:nvPr/>
        </p:nvGrpSpPr>
        <p:grpSpPr>
          <a:xfrm>
            <a:off x="16165694" y="1059700"/>
            <a:ext cx="406823" cy="408647"/>
            <a:chOff x="1813" y="0"/>
            <a:chExt cx="809173" cy="812800"/>
          </a:xfrm>
        </p:grpSpPr>
        <p:sp>
          <p:nvSpPr>
            <p:cNvPr id="761" name="Google Shape;761;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500"/>
                                        <p:tgtEl>
                                          <p:spTgt spid="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8"/>
                                        </p:tgtEl>
                                        <p:attrNameLst>
                                          <p:attrName>style.visibility</p:attrName>
                                        </p:attrNameLst>
                                      </p:cBhvr>
                                      <p:to>
                                        <p:strVal val="visible"/>
                                      </p:to>
                                    </p:set>
                                    <p:animEffect transition="in" filter="fade">
                                      <p:cBhvr>
                                        <p:cTn id="11" dur="500"/>
                                        <p:tgtEl>
                                          <p:spTgt spid="74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9"/>
                                        </p:tgtEl>
                                        <p:attrNameLst>
                                          <p:attrName>style.visibility</p:attrName>
                                        </p:attrNameLst>
                                      </p:cBhvr>
                                      <p:to>
                                        <p:strVal val="visible"/>
                                      </p:to>
                                    </p:set>
                                    <p:animEffect transition="in" filter="fade">
                                      <p:cBhvr>
                                        <p:cTn id="15" dur="500"/>
                                        <p:tgtEl>
                                          <p:spTgt spid="7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50"/>
                                        </p:tgtEl>
                                        <p:attrNameLst>
                                          <p:attrName>style.visibility</p:attrName>
                                        </p:attrNameLst>
                                      </p:cBhvr>
                                      <p:to>
                                        <p:strVal val="visible"/>
                                      </p:to>
                                    </p:set>
                                    <p:animEffect transition="in" filter="fade">
                                      <p:cBhvr>
                                        <p:cTn id="19" dur="500"/>
                                        <p:tgtEl>
                                          <p:spTgt spid="7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51"/>
                                        </p:tgtEl>
                                        <p:attrNameLst>
                                          <p:attrName>style.visibility</p:attrName>
                                        </p:attrNameLst>
                                      </p:cBhvr>
                                      <p:to>
                                        <p:strVal val="visible"/>
                                      </p:to>
                                    </p:set>
                                    <p:animEffect transition="in" filter="fade">
                                      <p:cBhvr>
                                        <p:cTn id="23"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766"/>
        <p:cNvGrpSpPr/>
        <p:nvPr/>
      </p:nvGrpSpPr>
      <p:grpSpPr>
        <a:xfrm>
          <a:off x="0" y="0"/>
          <a:ext cx="0" cy="0"/>
          <a:chOff x="0" y="0"/>
          <a:chExt cx="0" cy="0"/>
        </a:xfrm>
      </p:grpSpPr>
      <p:pic>
        <p:nvPicPr>
          <p:cNvPr id="767" name="Google Shape;767;p32"/>
          <p:cNvPicPr preferRelativeResize="0"/>
          <p:nvPr/>
        </p:nvPicPr>
        <p:blipFill rotWithShape="1">
          <a:blip r:embed="rId3">
            <a:alphaModFix/>
          </a:blip>
          <a:srcRect t="7705" b="7706"/>
          <a:stretch/>
        </p:blipFill>
        <p:spPr>
          <a:xfrm>
            <a:off x="0" y="0"/>
            <a:ext cx="18288000" cy="10287000"/>
          </a:xfrm>
          <a:prstGeom prst="rect">
            <a:avLst/>
          </a:prstGeom>
          <a:noFill/>
          <a:ln>
            <a:noFill/>
          </a:ln>
        </p:spPr>
      </p:pic>
      <p:grpSp>
        <p:nvGrpSpPr>
          <p:cNvPr id="768" name="Google Shape;768;p32"/>
          <p:cNvGrpSpPr/>
          <p:nvPr/>
        </p:nvGrpSpPr>
        <p:grpSpPr>
          <a:xfrm>
            <a:off x="-478931" y="8467271"/>
            <a:ext cx="11209522" cy="3230758"/>
            <a:chOff x="0" y="-38100"/>
            <a:chExt cx="2952302" cy="850900"/>
          </a:xfrm>
        </p:grpSpPr>
        <p:sp>
          <p:nvSpPr>
            <p:cNvPr id="769" name="Google Shape;769;p32"/>
            <p:cNvSpPr/>
            <p:nvPr/>
          </p:nvSpPr>
          <p:spPr>
            <a:xfrm>
              <a:off x="0" y="0"/>
              <a:ext cx="2952302" cy="340474"/>
            </a:xfrm>
            <a:custGeom>
              <a:avLst/>
              <a:gdLst/>
              <a:ahLst/>
              <a:cxnLst/>
              <a:rect l="l" t="t" r="r" b="b"/>
              <a:pathLst>
                <a:path w="2952302" h="340474" extrusionOk="0">
                  <a:moveTo>
                    <a:pt x="33151" y="0"/>
                  </a:moveTo>
                  <a:lnTo>
                    <a:pt x="2919151" y="0"/>
                  </a:lnTo>
                  <a:cubicBezTo>
                    <a:pt x="2927943" y="0"/>
                    <a:pt x="2936375" y="3493"/>
                    <a:pt x="2942592" y="9710"/>
                  </a:cubicBezTo>
                  <a:cubicBezTo>
                    <a:pt x="2948809" y="15927"/>
                    <a:pt x="2952302" y="24359"/>
                    <a:pt x="2952302" y="33151"/>
                  </a:cubicBezTo>
                  <a:lnTo>
                    <a:pt x="2952302" y="307322"/>
                  </a:lnTo>
                  <a:cubicBezTo>
                    <a:pt x="2952302" y="316115"/>
                    <a:pt x="2948809" y="324547"/>
                    <a:pt x="2942592" y="330764"/>
                  </a:cubicBezTo>
                  <a:cubicBezTo>
                    <a:pt x="2936375" y="336981"/>
                    <a:pt x="2927943" y="340474"/>
                    <a:pt x="2919151" y="340474"/>
                  </a:cubicBezTo>
                  <a:lnTo>
                    <a:pt x="33151" y="340474"/>
                  </a:lnTo>
                  <a:cubicBezTo>
                    <a:pt x="24359" y="340474"/>
                    <a:pt x="15927" y="336981"/>
                    <a:pt x="9710" y="330764"/>
                  </a:cubicBezTo>
                  <a:cubicBezTo>
                    <a:pt x="3493" y="324547"/>
                    <a:pt x="0" y="316115"/>
                    <a:pt x="0" y="307322"/>
                  </a:cubicBezTo>
                  <a:lnTo>
                    <a:pt x="0" y="33151"/>
                  </a:lnTo>
                  <a:cubicBezTo>
                    <a:pt x="0" y="24359"/>
                    <a:pt x="3493" y="15927"/>
                    <a:pt x="9710" y="9710"/>
                  </a:cubicBezTo>
                  <a:cubicBezTo>
                    <a:pt x="15927" y="3493"/>
                    <a:pt x="24359" y="0"/>
                    <a:pt x="3315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1" name="Google Shape;771;p32"/>
          <p:cNvSpPr txBox="1"/>
          <p:nvPr/>
        </p:nvSpPr>
        <p:spPr>
          <a:xfrm>
            <a:off x="852630" y="8915400"/>
            <a:ext cx="8938196" cy="68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0B1320"/>
                </a:solidFill>
                <a:latin typeface="Playfair Display Black"/>
                <a:ea typeface="Playfair Display Black"/>
                <a:cs typeface="Playfair Display Black"/>
                <a:sym typeface="Playfair Display Black"/>
              </a:rPr>
              <a:t>write a heading here</a:t>
            </a:r>
            <a:endParaRPr/>
          </a:p>
        </p:txBody>
      </p:sp>
      <p:grpSp>
        <p:nvGrpSpPr>
          <p:cNvPr id="772" name="Google Shape;772;p32"/>
          <p:cNvGrpSpPr/>
          <p:nvPr/>
        </p:nvGrpSpPr>
        <p:grpSpPr>
          <a:xfrm>
            <a:off x="8826772" y="9053976"/>
            <a:ext cx="406823" cy="408647"/>
            <a:chOff x="1813" y="0"/>
            <a:chExt cx="809173" cy="812800"/>
          </a:xfrm>
        </p:grpSpPr>
        <p:sp>
          <p:nvSpPr>
            <p:cNvPr id="773" name="Google Shape;77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32"/>
          <p:cNvGrpSpPr/>
          <p:nvPr/>
        </p:nvGrpSpPr>
        <p:grpSpPr>
          <a:xfrm>
            <a:off x="9390447" y="9053976"/>
            <a:ext cx="406823" cy="408647"/>
            <a:chOff x="1813" y="0"/>
            <a:chExt cx="809173" cy="812800"/>
          </a:xfrm>
        </p:grpSpPr>
        <p:sp>
          <p:nvSpPr>
            <p:cNvPr id="776" name="Google Shape;77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9951494" y="9053976"/>
            <a:ext cx="406823" cy="408647"/>
            <a:chOff x="1813" y="0"/>
            <a:chExt cx="809173" cy="812800"/>
          </a:xfrm>
        </p:grpSpPr>
        <p:sp>
          <p:nvSpPr>
            <p:cNvPr id="779" name="Google Shape;77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784"/>
        <p:cNvGrpSpPr/>
        <p:nvPr/>
      </p:nvGrpSpPr>
      <p:grpSpPr>
        <a:xfrm>
          <a:off x="0" y="0"/>
          <a:ext cx="0" cy="0"/>
          <a:chOff x="0" y="0"/>
          <a:chExt cx="0" cy="0"/>
        </a:xfrm>
      </p:grpSpPr>
      <p:grpSp>
        <p:nvGrpSpPr>
          <p:cNvPr id="785" name="Google Shape;785;p33"/>
          <p:cNvGrpSpPr/>
          <p:nvPr/>
        </p:nvGrpSpPr>
        <p:grpSpPr>
          <a:xfrm>
            <a:off x="1028700" y="884039"/>
            <a:ext cx="16230600" cy="8374261"/>
            <a:chOff x="0" y="-38100"/>
            <a:chExt cx="4274726" cy="2205567"/>
          </a:xfrm>
        </p:grpSpPr>
        <p:sp>
          <p:nvSpPr>
            <p:cNvPr id="786" name="Google Shape;786;p3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8" name="Google Shape;788;p33"/>
          <p:cNvSpPr txBox="1"/>
          <p:nvPr/>
        </p:nvSpPr>
        <p:spPr>
          <a:xfrm>
            <a:off x="1340293" y="762000"/>
            <a:ext cx="2755158"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05.</a:t>
            </a:r>
            <a:endParaRPr/>
          </a:p>
        </p:txBody>
      </p:sp>
      <p:sp>
        <p:nvSpPr>
          <p:cNvPr id="789" name="Google Shape;789;p33"/>
          <p:cNvSpPr txBox="1"/>
          <p:nvPr/>
        </p:nvSpPr>
        <p:spPr>
          <a:xfrm>
            <a:off x="6849371" y="7337622"/>
            <a:ext cx="9909096" cy="15716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a:solidFill>
                  <a:srgbClr val="F3F6FA"/>
                </a:solidFill>
                <a:latin typeface="Playfair Display Black"/>
                <a:ea typeface="Playfair Display Black"/>
                <a:cs typeface="Playfair Display Black"/>
                <a:sym typeface="Playfair Display Black"/>
              </a:rPr>
              <a:t>section name</a:t>
            </a:r>
            <a:endParaRPr/>
          </a:p>
        </p:txBody>
      </p:sp>
      <p:grpSp>
        <p:nvGrpSpPr>
          <p:cNvPr id="790" name="Google Shape;790;p33"/>
          <p:cNvGrpSpPr/>
          <p:nvPr/>
        </p:nvGrpSpPr>
        <p:grpSpPr>
          <a:xfrm>
            <a:off x="-3233490" y="5979520"/>
            <a:ext cx="6999655" cy="8614961"/>
            <a:chOff x="0" y="0"/>
            <a:chExt cx="9332874" cy="11486614"/>
          </a:xfrm>
        </p:grpSpPr>
        <p:grpSp>
          <p:nvGrpSpPr>
            <p:cNvPr id="791" name="Google Shape;791;p33"/>
            <p:cNvGrpSpPr/>
            <p:nvPr/>
          </p:nvGrpSpPr>
          <p:grpSpPr>
            <a:xfrm>
              <a:off x="0" y="0"/>
              <a:ext cx="9332874" cy="11486614"/>
              <a:chOff x="0" y="0"/>
              <a:chExt cx="660400" cy="812800"/>
            </a:xfrm>
          </p:grpSpPr>
          <p:sp>
            <p:nvSpPr>
              <p:cNvPr id="792" name="Google Shape;79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4" name="Google Shape;794;p33"/>
            <p:cNvGrpSpPr/>
            <p:nvPr/>
          </p:nvGrpSpPr>
          <p:grpSpPr>
            <a:xfrm>
              <a:off x="545238" y="671062"/>
              <a:ext cx="8242398" cy="10144490"/>
              <a:chOff x="0" y="0"/>
              <a:chExt cx="660400" cy="812800"/>
            </a:xfrm>
          </p:grpSpPr>
          <p:sp>
            <p:nvSpPr>
              <p:cNvPr id="795" name="Google Shape;79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7" name="Google Shape;797;p33"/>
            <p:cNvGrpSpPr/>
            <p:nvPr/>
          </p:nvGrpSpPr>
          <p:grpSpPr>
            <a:xfrm>
              <a:off x="1083502" y="1333541"/>
              <a:ext cx="7165870" cy="8819533"/>
              <a:chOff x="0" y="0"/>
              <a:chExt cx="660400" cy="812800"/>
            </a:xfrm>
          </p:grpSpPr>
          <p:sp>
            <p:nvSpPr>
              <p:cNvPr id="798" name="Google Shape;79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0" name="Google Shape;800;p33"/>
          <p:cNvGrpSpPr/>
          <p:nvPr/>
        </p:nvGrpSpPr>
        <p:grpSpPr>
          <a:xfrm rot="10800000">
            <a:off x="13557529" y="-3278780"/>
            <a:ext cx="6999655" cy="8614961"/>
            <a:chOff x="0" y="0"/>
            <a:chExt cx="9332874" cy="11486614"/>
          </a:xfrm>
        </p:grpSpPr>
        <p:grpSp>
          <p:nvGrpSpPr>
            <p:cNvPr id="801" name="Google Shape;801;p33"/>
            <p:cNvGrpSpPr/>
            <p:nvPr/>
          </p:nvGrpSpPr>
          <p:grpSpPr>
            <a:xfrm>
              <a:off x="0" y="0"/>
              <a:ext cx="9332874" cy="11486614"/>
              <a:chOff x="0" y="0"/>
              <a:chExt cx="660400" cy="812800"/>
            </a:xfrm>
          </p:grpSpPr>
          <p:sp>
            <p:nvSpPr>
              <p:cNvPr id="802" name="Google Shape;80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545238" y="671062"/>
              <a:ext cx="8242398" cy="10144490"/>
              <a:chOff x="0" y="0"/>
              <a:chExt cx="660400" cy="812800"/>
            </a:xfrm>
          </p:grpSpPr>
          <p:sp>
            <p:nvSpPr>
              <p:cNvPr id="805" name="Google Shape;80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083502" y="1333541"/>
              <a:ext cx="7165870" cy="8819533"/>
              <a:chOff x="0" y="0"/>
              <a:chExt cx="660400" cy="812800"/>
            </a:xfrm>
          </p:grpSpPr>
          <p:sp>
            <p:nvSpPr>
              <p:cNvPr id="808" name="Google Shape;80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810" name="Google Shape;810;p3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811" name="Google Shape;811;p33"/>
          <p:cNvGrpSpPr/>
          <p:nvPr/>
        </p:nvGrpSpPr>
        <p:grpSpPr>
          <a:xfrm>
            <a:off x="15226010" y="2079760"/>
            <a:ext cx="406823" cy="408647"/>
            <a:chOff x="1813" y="0"/>
            <a:chExt cx="809173" cy="812800"/>
          </a:xfrm>
        </p:grpSpPr>
        <p:sp>
          <p:nvSpPr>
            <p:cNvPr id="812" name="Google Shape;81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4" name="Google Shape;814;p33"/>
          <p:cNvGrpSpPr/>
          <p:nvPr/>
        </p:nvGrpSpPr>
        <p:grpSpPr>
          <a:xfrm>
            <a:off x="15789684" y="2079760"/>
            <a:ext cx="406823" cy="408647"/>
            <a:chOff x="1813" y="0"/>
            <a:chExt cx="809173" cy="812800"/>
          </a:xfrm>
        </p:grpSpPr>
        <p:sp>
          <p:nvSpPr>
            <p:cNvPr id="815" name="Google Shape;8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7" name="Google Shape;817;p33"/>
          <p:cNvGrpSpPr/>
          <p:nvPr/>
        </p:nvGrpSpPr>
        <p:grpSpPr>
          <a:xfrm>
            <a:off x="16350731" y="2079760"/>
            <a:ext cx="406823" cy="408647"/>
            <a:chOff x="1813" y="0"/>
            <a:chExt cx="809173" cy="812800"/>
          </a:xfrm>
        </p:grpSpPr>
        <p:sp>
          <p:nvSpPr>
            <p:cNvPr id="818" name="Google Shape;8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57065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4348" b="14348"/>
          <a:stretch/>
        </p:blipFill>
        <p:spPr>
          <a:xfrm>
            <a:off x="7467600" y="0"/>
            <a:ext cx="10820400" cy="5143500"/>
          </a:xfrm>
          <a:prstGeom prst="rect">
            <a:avLst/>
          </a:prstGeom>
          <a:noFill/>
          <a:ln>
            <a:noFill/>
          </a:ln>
        </p:spPr>
      </p:pic>
      <p:pic>
        <p:nvPicPr>
          <p:cNvPr id="825" name="Google Shape;825;p34"/>
          <p:cNvPicPr preferRelativeResize="0"/>
          <p:nvPr/>
        </p:nvPicPr>
        <p:blipFill rotWithShape="1">
          <a:blip r:embed="rId4">
            <a:alphaModFix/>
          </a:blip>
          <a:srcRect t="14348" b="14348"/>
          <a:stretch/>
        </p:blipFill>
        <p:spPr>
          <a:xfrm>
            <a:off x="7467600" y="5143500"/>
            <a:ext cx="10820400" cy="5143500"/>
          </a:xfrm>
          <a:prstGeom prst="rect">
            <a:avLst/>
          </a:prstGeom>
          <a:noFill/>
          <a:ln>
            <a:noFill/>
          </a:ln>
        </p:spPr>
      </p:pic>
      <p:sp>
        <p:nvSpPr>
          <p:cNvPr id="826" name="Google Shape;826;p34"/>
          <p:cNvSpPr txBox="1"/>
          <p:nvPr/>
        </p:nvSpPr>
        <p:spPr>
          <a:xfrm>
            <a:off x="533304" y="8589645"/>
            <a:ext cx="5334000" cy="12611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0B1320"/>
                </a:solidFill>
                <a:latin typeface="Roboto"/>
                <a:ea typeface="Roboto"/>
                <a:cs typeface="Roboto"/>
                <a:sym typeface="Roboto"/>
              </a:rPr>
              <a:t>Write a caption for </a:t>
            </a:r>
            <a:endParaRPr/>
          </a:p>
          <a:p>
            <a:pPr marL="0" marR="0" lvl="0" indent="0" algn="l" rtl="0">
              <a:lnSpc>
                <a:spcPct val="140000"/>
              </a:lnSpc>
              <a:spcBef>
                <a:spcPts val="0"/>
              </a:spcBef>
              <a:spcAft>
                <a:spcPts val="0"/>
              </a:spcAft>
              <a:buNone/>
            </a:pPr>
            <a:r>
              <a:rPr lang="en-US" sz="3600" b="0" i="0" u="none" strike="noStrike" cap="none">
                <a:solidFill>
                  <a:srgbClr val="0B1320"/>
                </a:solidFill>
                <a:latin typeface="Roboto"/>
                <a:ea typeface="Roboto"/>
                <a:cs typeface="Roboto"/>
                <a:sym typeface="Roboto"/>
              </a:rPr>
              <a:t>the photos.</a:t>
            </a:r>
            <a:endParaRPr/>
          </a:p>
        </p:txBody>
      </p:sp>
      <p:cxnSp>
        <p:nvCxnSpPr>
          <p:cNvPr id="827" name="Google Shape;827;p34"/>
          <p:cNvCxnSpPr/>
          <p:nvPr/>
        </p:nvCxnSpPr>
        <p:spPr>
          <a:xfrm>
            <a:off x="533304" y="8105343"/>
            <a:ext cx="5334000" cy="0"/>
          </a:xfrm>
          <a:prstGeom prst="straightConnector1">
            <a:avLst/>
          </a:prstGeom>
          <a:noFill/>
          <a:ln w="38100" cap="flat" cmpd="sng">
            <a:solidFill>
              <a:srgbClr val="0B1320"/>
            </a:solidFill>
            <a:prstDash val="solid"/>
            <a:round/>
            <a:headEnd type="none" w="sm" len="sm"/>
            <a:tailEnd type="none" w="sm" len="sm"/>
          </a:ln>
        </p:spPr>
      </p:cxnSp>
      <p:grpSp>
        <p:nvGrpSpPr>
          <p:cNvPr id="828" name="Google Shape;828;p34"/>
          <p:cNvGrpSpPr/>
          <p:nvPr/>
        </p:nvGrpSpPr>
        <p:grpSpPr>
          <a:xfrm rot="10800000">
            <a:off x="-2277889" y="-1858514"/>
            <a:ext cx="6613177" cy="8139295"/>
            <a:chOff x="0" y="0"/>
            <a:chExt cx="8817569" cy="10852393"/>
          </a:xfrm>
        </p:grpSpPr>
        <p:grpSp>
          <p:nvGrpSpPr>
            <p:cNvPr id="829" name="Google Shape;829;p34"/>
            <p:cNvGrpSpPr/>
            <p:nvPr/>
          </p:nvGrpSpPr>
          <p:grpSpPr>
            <a:xfrm>
              <a:off x="0" y="0"/>
              <a:ext cx="8817569" cy="10852393"/>
              <a:chOff x="0" y="0"/>
              <a:chExt cx="660400" cy="812800"/>
            </a:xfrm>
          </p:grpSpPr>
          <p:sp>
            <p:nvSpPr>
              <p:cNvPr id="830" name="Google Shape;83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34"/>
            <p:cNvGrpSpPr/>
            <p:nvPr/>
          </p:nvGrpSpPr>
          <p:grpSpPr>
            <a:xfrm>
              <a:off x="515133" y="634010"/>
              <a:ext cx="7787303" cy="9584373"/>
              <a:chOff x="0" y="0"/>
              <a:chExt cx="660400" cy="812800"/>
            </a:xfrm>
          </p:grpSpPr>
          <p:sp>
            <p:nvSpPr>
              <p:cNvPr id="833" name="Google Shape;83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34"/>
            <p:cNvGrpSpPr/>
            <p:nvPr/>
          </p:nvGrpSpPr>
          <p:grpSpPr>
            <a:xfrm>
              <a:off x="1023677" y="1259911"/>
              <a:ext cx="6770215" cy="8332572"/>
              <a:chOff x="0" y="0"/>
              <a:chExt cx="660400" cy="812800"/>
            </a:xfrm>
          </p:grpSpPr>
          <p:sp>
            <p:nvSpPr>
              <p:cNvPr id="836" name="Google Shape;83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34"/>
          <p:cNvGrpSpPr/>
          <p:nvPr/>
        </p:nvGrpSpPr>
        <p:grpSpPr>
          <a:xfrm>
            <a:off x="16344503" y="3645603"/>
            <a:ext cx="6613177" cy="8139295"/>
            <a:chOff x="0" y="0"/>
            <a:chExt cx="8817569" cy="10852393"/>
          </a:xfrm>
        </p:grpSpPr>
        <p:grpSp>
          <p:nvGrpSpPr>
            <p:cNvPr id="839" name="Google Shape;839;p34"/>
            <p:cNvGrpSpPr/>
            <p:nvPr/>
          </p:nvGrpSpPr>
          <p:grpSpPr>
            <a:xfrm>
              <a:off x="0" y="0"/>
              <a:ext cx="8817569" cy="10852393"/>
              <a:chOff x="0" y="0"/>
              <a:chExt cx="660400" cy="812800"/>
            </a:xfrm>
          </p:grpSpPr>
          <p:sp>
            <p:nvSpPr>
              <p:cNvPr id="840" name="Google Shape;84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2" name="Google Shape;842;p34"/>
            <p:cNvGrpSpPr/>
            <p:nvPr/>
          </p:nvGrpSpPr>
          <p:grpSpPr>
            <a:xfrm>
              <a:off x="515133" y="634010"/>
              <a:ext cx="7787303" cy="9584373"/>
              <a:chOff x="0" y="0"/>
              <a:chExt cx="660400" cy="812800"/>
            </a:xfrm>
          </p:grpSpPr>
          <p:sp>
            <p:nvSpPr>
              <p:cNvPr id="843" name="Google Shape;84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5" name="Google Shape;845;p34"/>
            <p:cNvGrpSpPr/>
            <p:nvPr/>
          </p:nvGrpSpPr>
          <p:grpSpPr>
            <a:xfrm>
              <a:off x="1023677" y="1259911"/>
              <a:ext cx="6770215" cy="8332572"/>
              <a:chOff x="0" y="0"/>
              <a:chExt cx="660400" cy="812800"/>
            </a:xfrm>
          </p:grpSpPr>
          <p:sp>
            <p:nvSpPr>
              <p:cNvPr id="846" name="Google Shape;84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48" name="Google Shape;848;p34"/>
          <p:cNvGrpSpPr/>
          <p:nvPr/>
        </p:nvGrpSpPr>
        <p:grpSpPr>
          <a:xfrm>
            <a:off x="6701827" y="4939176"/>
            <a:ext cx="406823" cy="408647"/>
            <a:chOff x="1813" y="0"/>
            <a:chExt cx="809173" cy="812800"/>
          </a:xfrm>
        </p:grpSpPr>
        <p:sp>
          <p:nvSpPr>
            <p:cNvPr id="849" name="Google Shape;849;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1" name="Google Shape;851;p34"/>
          <p:cNvGrpSpPr/>
          <p:nvPr/>
        </p:nvGrpSpPr>
        <p:grpSpPr>
          <a:xfrm>
            <a:off x="7265502" y="4939176"/>
            <a:ext cx="406823" cy="408647"/>
            <a:chOff x="1813" y="0"/>
            <a:chExt cx="809173" cy="812800"/>
          </a:xfrm>
        </p:grpSpPr>
        <p:sp>
          <p:nvSpPr>
            <p:cNvPr id="852" name="Google Shape;852;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4" name="Google Shape;854;p34"/>
          <p:cNvGrpSpPr/>
          <p:nvPr/>
        </p:nvGrpSpPr>
        <p:grpSpPr>
          <a:xfrm>
            <a:off x="7826549" y="4939176"/>
            <a:ext cx="406823" cy="408647"/>
            <a:chOff x="1813" y="0"/>
            <a:chExt cx="809173" cy="812800"/>
          </a:xfrm>
        </p:grpSpPr>
        <p:sp>
          <p:nvSpPr>
            <p:cNvPr id="855" name="Google Shape;85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371566" y="502543"/>
            <a:ext cx="1002874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b="0" i="0" u="none" strike="noStrike" cap="none" smtClean="0">
                <a:solidFill>
                  <a:srgbClr val="0B1320"/>
                </a:solidFill>
                <a:latin typeface="Arial" panose="020B0604020202020204" pitchFamily="34" charset="0"/>
                <a:ea typeface="Playfair Display Black"/>
                <a:cs typeface="Arial" panose="020B0604020202020204" pitchFamily="34" charset="0"/>
                <a:sym typeface="Playfair Display Black"/>
              </a:rPr>
              <a:t>Yêu cầu sản phẩm</a:t>
            </a:r>
            <a:endParaRPr>
              <a:latin typeface="Arial" panose="020B0604020202020204" pitchFamily="34" charset="0"/>
              <a:cs typeface="Arial" panose="020B0604020202020204" pitchFamily="34" charset="0"/>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656743" y="6021446"/>
            <a:ext cx="5141301" cy="3770263"/>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vi-VN" sz="2500">
                <a:latin typeface="Roboto" panose="020B0604020202020204" charset="0"/>
                <a:ea typeface="Roboto" panose="020B0604020202020204" charset="0"/>
              </a:rPr>
              <a:t>Sạc nhanh, tự động điều chỉnh công suất sạc dựa theo lượng pin và nhiệt độ, tự động ngắt khi đầy pin, hiển thị dòng, áp và báo sạc đầy thông qua màn hình LCD.</a:t>
            </a:r>
            <a:endParaRPr lang="en-GB" sz="2500">
              <a:latin typeface="Roboto" panose="020B0604020202020204" charset="0"/>
              <a:ea typeface="Roboto" panose="020B0604020202020204" charset="0"/>
            </a:endParaRPr>
          </a:p>
          <a:p>
            <a:pPr marL="539749" marR="0" lvl="1" indent="-269874" algn="l" rtl="0">
              <a:lnSpc>
                <a:spcPct val="140016"/>
              </a:lnSpc>
              <a:spcBef>
                <a:spcPts val="0"/>
              </a:spcBef>
              <a:spcAft>
                <a:spcPts val="0"/>
              </a:spcAft>
              <a:buClr>
                <a:srgbClr val="0B1320"/>
              </a:buClr>
              <a:buSzPts val="2499"/>
              <a:buFont typeface="Arial"/>
              <a:buChar char="•"/>
            </a:pPr>
            <a:endParaRPr sz="2500">
              <a:latin typeface="Roboto" panose="020B0604020202020204" charset="0"/>
              <a:ea typeface="Roboto" panose="020B0604020202020204" charset="0"/>
            </a:endParaRPr>
          </a:p>
        </p:txBody>
      </p:sp>
      <p:sp>
        <p:nvSpPr>
          <p:cNvPr id="160" name="Google Shape;160;p15"/>
          <p:cNvSpPr txBox="1"/>
          <p:nvPr/>
        </p:nvSpPr>
        <p:spPr>
          <a:xfrm>
            <a:off x="720538" y="4382977"/>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cs typeface="Playfair Display Black"/>
                <a:sym typeface="Playfair Display Black"/>
              </a:rPr>
              <a:t>Chức năng</a:t>
            </a:r>
            <a:endParaRPr>
              <a:latin typeface="Roboto" panose="020B0604020202020204" charset="0"/>
              <a:ea typeface="Roboto" panose="020B0604020202020204" charset="0"/>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202689" y="5843835"/>
            <a:ext cx="5815126" cy="1615827"/>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vi-VN" sz="2500">
                <a:latin typeface="Roboto" panose="020B0604020202020204" charset="0"/>
                <a:ea typeface="Roboto" panose="020B0604020202020204" charset="0"/>
              </a:rPr>
              <a:t>Độ </a:t>
            </a:r>
            <a:r>
              <a:rPr lang="vi-VN" sz="2500">
                <a:latin typeface="Roboto" panose="020B0604020202020204" charset="0"/>
                <a:ea typeface="Roboto" panose="020B0604020202020204" charset="0"/>
              </a:rPr>
              <a:t>chính </a:t>
            </a:r>
            <a:r>
              <a:rPr lang="vi-VN" sz="2500" smtClean="0">
                <a:latin typeface="Roboto" panose="020B0604020202020204" charset="0"/>
                <a:ea typeface="Roboto" panose="020B0604020202020204" charset="0"/>
              </a:rPr>
              <a:t>xác</a:t>
            </a:r>
          </a:p>
          <a:p>
            <a:pPr marL="539749" lvl="1" indent="-269874">
              <a:lnSpc>
                <a:spcPct val="140016"/>
              </a:lnSpc>
              <a:buClr>
                <a:srgbClr val="0B1320"/>
              </a:buClr>
              <a:buSzPts val="2499"/>
              <a:buFont typeface="Arial"/>
              <a:buChar char="•"/>
            </a:pPr>
            <a:r>
              <a:rPr lang="vi-VN" sz="2500" smtClean="0">
                <a:latin typeface="Roboto" panose="020B0604020202020204" charset="0"/>
                <a:ea typeface="Roboto" panose="020B0604020202020204" charset="0"/>
              </a:rPr>
              <a:t>Tiết </a:t>
            </a:r>
            <a:r>
              <a:rPr lang="vi-VN" sz="2500">
                <a:latin typeface="Roboto" panose="020B0604020202020204" charset="0"/>
                <a:ea typeface="Roboto" panose="020B0604020202020204" charset="0"/>
              </a:rPr>
              <a:t>kiệm </a:t>
            </a:r>
            <a:r>
              <a:rPr lang="vi-VN" sz="2500">
                <a:latin typeface="Roboto" panose="020B0604020202020204" charset="0"/>
                <a:ea typeface="Roboto" panose="020B0604020202020204" charset="0"/>
              </a:rPr>
              <a:t>năng </a:t>
            </a:r>
            <a:r>
              <a:rPr lang="vi-VN" sz="2500" smtClean="0">
                <a:latin typeface="Roboto" panose="020B0604020202020204" charset="0"/>
                <a:ea typeface="Roboto" panose="020B0604020202020204" charset="0"/>
              </a:rPr>
              <a:t>lượng</a:t>
            </a:r>
          </a:p>
          <a:p>
            <a:pPr marL="539749" lvl="1" indent="-269874">
              <a:lnSpc>
                <a:spcPct val="140016"/>
              </a:lnSpc>
              <a:buClr>
                <a:srgbClr val="0B1320"/>
              </a:buClr>
              <a:buSzPts val="2499"/>
              <a:buFont typeface="Arial"/>
              <a:buChar char="•"/>
            </a:pPr>
            <a:r>
              <a:rPr lang="vi-VN" sz="2500" smtClean="0">
                <a:latin typeface="Roboto" panose="020B0604020202020204" charset="0"/>
                <a:ea typeface="Roboto" panose="020B0604020202020204" charset="0"/>
              </a:rPr>
              <a:t>Sự </a:t>
            </a:r>
            <a:r>
              <a:rPr lang="vi-VN" sz="2500">
                <a:latin typeface="Roboto" panose="020B0604020202020204" charset="0"/>
                <a:ea typeface="Roboto" panose="020B0604020202020204" charset="0"/>
              </a:rPr>
              <a:t>ổn </a:t>
            </a:r>
            <a:r>
              <a:rPr lang="vi-VN" sz="2500" smtClean="0">
                <a:latin typeface="Roboto" panose="020B0604020202020204" charset="0"/>
                <a:ea typeface="Roboto" panose="020B0604020202020204" charset="0"/>
              </a:rPr>
              <a:t>định</a:t>
            </a:r>
            <a:endParaRPr lang="vi-VN" sz="2500">
              <a:latin typeface="Roboto" panose="020B0604020202020204" charset="0"/>
              <a:ea typeface="Roboto" panose="020B0604020202020204" charset="0"/>
            </a:endParaRPr>
          </a:p>
        </p:txBody>
      </p:sp>
      <p:sp>
        <p:nvSpPr>
          <p:cNvPr id="174" name="Google Shape;174;p15"/>
          <p:cNvSpPr txBox="1"/>
          <p:nvPr/>
        </p:nvSpPr>
        <p:spPr>
          <a:xfrm>
            <a:off x="6666591" y="4382977"/>
            <a:ext cx="3582098" cy="700192"/>
          </a:xfrm>
          <a:prstGeom prst="rect">
            <a:avLst/>
          </a:prstGeom>
          <a:noFill/>
          <a:ln>
            <a:noFill/>
          </a:ln>
        </p:spPr>
        <p:txBody>
          <a:bodyPr spcFirstLastPara="1" wrap="square" lIns="0" tIns="0" rIns="0" bIns="0" anchor="t" anchorCtr="0">
            <a:spAutoFit/>
          </a:bodyPr>
          <a:lstStyle/>
          <a:p>
            <a:pPr lvl="0">
              <a:lnSpc>
                <a:spcPct val="130000"/>
              </a:lnSpc>
            </a:pPr>
            <a:r>
              <a:rPr lang="vi-VN" sz="3500" smtClean="0">
                <a:solidFill>
                  <a:srgbClr val="F3F6FA"/>
                </a:solidFill>
                <a:latin typeface="Roboto" panose="020B0604020202020204" charset="0"/>
                <a:ea typeface="Roboto" panose="020B0604020202020204" charset="0"/>
                <a:sym typeface="Playfair Display Black"/>
              </a:rPr>
              <a:t>Hiệu năng</a:t>
            </a:r>
            <a:endParaRPr lang="vi-VN" sz="3600">
              <a:latin typeface="Roboto" panose="020B0604020202020204" charset="0"/>
              <a:ea typeface="Roboto" panose="020B0604020202020204" charset="0"/>
            </a:endParaRPr>
          </a:p>
        </p:txBody>
      </p:sp>
      <p:sp>
        <p:nvSpPr>
          <p:cNvPr id="175" name="Google Shape;175;p15"/>
          <p:cNvSpPr txBox="1"/>
          <p:nvPr/>
        </p:nvSpPr>
        <p:spPr>
          <a:xfrm>
            <a:off x="12341100" y="5957651"/>
            <a:ext cx="5202621" cy="538609"/>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vi-VN" sz="2500" smtClean="0">
                <a:latin typeface="Roboto" panose="020B0604020202020204" charset="0"/>
                <a:ea typeface="Roboto" panose="020B0604020202020204" charset="0"/>
              </a:rPr>
              <a:t>Khoảng 450.000(VNĐ)</a:t>
            </a:r>
            <a:endParaRPr sz="2500">
              <a:latin typeface="Roboto" panose="020B0604020202020204" charset="0"/>
              <a:ea typeface="Roboto" panose="020B0604020202020204" charset="0"/>
            </a:endParaRPr>
          </a:p>
        </p:txBody>
      </p:sp>
      <p:sp>
        <p:nvSpPr>
          <p:cNvPr id="176" name="Google Shape;176;p15"/>
          <p:cNvSpPr txBox="1"/>
          <p:nvPr/>
        </p:nvSpPr>
        <p:spPr>
          <a:xfrm>
            <a:off x="12259206" y="4368195"/>
            <a:ext cx="437962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sym typeface="Playfair Display Black"/>
              </a:rPr>
              <a:t>Chi phí</a:t>
            </a:r>
            <a:endParaRPr>
              <a:latin typeface="Roboto" panose="020B0604020202020204" charset="0"/>
              <a:ea typeface="Roboto" panose="020B0604020202020204" charset="0"/>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9178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899"/>
        <p:cNvGrpSpPr/>
        <p:nvPr/>
      </p:nvGrpSpPr>
      <p:grpSpPr>
        <a:xfrm>
          <a:off x="0" y="0"/>
          <a:ext cx="0" cy="0"/>
          <a:chOff x="0" y="0"/>
          <a:chExt cx="0" cy="0"/>
        </a:xfrm>
      </p:grpSpPr>
      <p:pic>
        <p:nvPicPr>
          <p:cNvPr id="900" name="Google Shape;900;p36"/>
          <p:cNvPicPr preferRelativeResize="0"/>
          <p:nvPr/>
        </p:nvPicPr>
        <p:blipFill rotWithShape="1">
          <a:blip r:embed="rId3">
            <a:alphaModFix/>
          </a:blip>
          <a:srcRect t="17941" b="17940"/>
          <a:stretch/>
        </p:blipFill>
        <p:spPr>
          <a:xfrm>
            <a:off x="744622" y="4210867"/>
            <a:ext cx="3718849" cy="3576634"/>
          </a:xfrm>
          <a:prstGeom prst="rect">
            <a:avLst/>
          </a:prstGeom>
          <a:noFill/>
          <a:ln>
            <a:noFill/>
          </a:ln>
        </p:spPr>
      </p:pic>
      <p:sp>
        <p:nvSpPr>
          <p:cNvPr id="901" name="Google Shape;901;p36"/>
          <p:cNvSpPr txBox="1"/>
          <p:nvPr/>
        </p:nvSpPr>
        <p:spPr>
          <a:xfrm>
            <a:off x="744622" y="486388"/>
            <a:ext cx="8990671" cy="2438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0B1320"/>
                </a:solidFill>
                <a:latin typeface="Playfair Display Black"/>
                <a:ea typeface="Playfair Display Black"/>
                <a:cs typeface="Playfair Display Black"/>
                <a:sym typeface="Playfair Display Black"/>
              </a:rPr>
              <a:t>add a team </a:t>
            </a:r>
            <a:endParaRPr/>
          </a:p>
          <a:p>
            <a:pPr marL="0" marR="0" lvl="0" indent="0" algn="l" rtl="0">
              <a:lnSpc>
                <a:spcPct val="120000"/>
              </a:lnSpc>
              <a:spcBef>
                <a:spcPts val="0"/>
              </a:spcBef>
              <a:spcAft>
                <a:spcPts val="0"/>
              </a:spcAft>
              <a:buNone/>
            </a:pPr>
            <a:r>
              <a:rPr lang="en-US" sz="8000" b="0" i="0" u="none" strike="noStrike" cap="none">
                <a:solidFill>
                  <a:srgbClr val="0B1320"/>
                </a:solidFill>
                <a:latin typeface="Playfair Display Black"/>
                <a:ea typeface="Playfair Display Black"/>
                <a:cs typeface="Playfair Display Black"/>
                <a:sym typeface="Playfair Display Black"/>
              </a:rPr>
              <a:t>members page</a:t>
            </a:r>
            <a:endParaRPr/>
          </a:p>
        </p:txBody>
      </p:sp>
      <p:sp>
        <p:nvSpPr>
          <p:cNvPr id="902" name="Google Shape;902;p36"/>
          <p:cNvSpPr txBox="1"/>
          <p:nvPr/>
        </p:nvSpPr>
        <p:spPr>
          <a:xfrm>
            <a:off x="784572" y="3280488"/>
            <a:ext cx="12322500" cy="538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what you want to discuss. </a:t>
            </a:r>
            <a:endParaRPr/>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36"/>
          <p:cNvGrpSpPr/>
          <p:nvPr/>
        </p:nvGrpSpPr>
        <p:grpSpPr>
          <a:xfrm>
            <a:off x="1389183" y="8246193"/>
            <a:ext cx="2429727" cy="964898"/>
            <a:chOff x="0" y="-19050"/>
            <a:chExt cx="3239636" cy="1286530"/>
          </a:xfrm>
        </p:grpSpPr>
        <p:sp>
          <p:nvSpPr>
            <p:cNvPr id="907" name="Google Shape;907;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08" name="Google Shape;908;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09" name="Google Shape;909;p36"/>
          <p:cNvPicPr preferRelativeResize="0"/>
          <p:nvPr/>
        </p:nvPicPr>
        <p:blipFill rotWithShape="1">
          <a:blip r:embed="rId4">
            <a:alphaModFix/>
          </a:blip>
          <a:srcRect l="1003" t="6263" r="34020"/>
          <a:stretch/>
        </p:blipFill>
        <p:spPr>
          <a:xfrm>
            <a:off x="5086350" y="4210867"/>
            <a:ext cx="3718849" cy="3576634"/>
          </a:xfrm>
          <a:prstGeom prst="rect">
            <a:avLst/>
          </a:prstGeom>
          <a:noFill/>
          <a:ln>
            <a:noFill/>
          </a:ln>
        </p:spPr>
      </p:pic>
      <p:grpSp>
        <p:nvGrpSpPr>
          <p:cNvPr id="910" name="Google Shape;910;p36"/>
          <p:cNvGrpSpPr/>
          <p:nvPr/>
        </p:nvGrpSpPr>
        <p:grpSpPr>
          <a:xfrm>
            <a:off x="5086350" y="7970469"/>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3" name="Google Shape;913;p36"/>
          <p:cNvGrpSpPr/>
          <p:nvPr/>
        </p:nvGrpSpPr>
        <p:grpSpPr>
          <a:xfrm>
            <a:off x="5730911" y="8246193"/>
            <a:ext cx="2429727" cy="964898"/>
            <a:chOff x="0" y="-19050"/>
            <a:chExt cx="3239636" cy="1286530"/>
          </a:xfrm>
        </p:grpSpPr>
        <p:sp>
          <p:nvSpPr>
            <p:cNvPr id="914" name="Google Shape;914;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15" name="Google Shape;915;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16" name="Google Shape;916;p36"/>
          <p:cNvPicPr preferRelativeResize="0"/>
          <p:nvPr/>
        </p:nvPicPr>
        <p:blipFill rotWithShape="1">
          <a:blip r:embed="rId5">
            <a:alphaModFix/>
          </a:blip>
          <a:srcRect t="13096" b="22785"/>
          <a:stretch/>
        </p:blipFill>
        <p:spPr>
          <a:xfrm>
            <a:off x="9428078" y="4210867"/>
            <a:ext cx="3718849" cy="3576634"/>
          </a:xfrm>
          <a:prstGeom prst="rect">
            <a:avLst/>
          </a:prstGeom>
          <a:noFill/>
          <a:ln>
            <a:noFill/>
          </a:ln>
        </p:spPr>
      </p:pic>
      <p:grpSp>
        <p:nvGrpSpPr>
          <p:cNvPr id="917" name="Google Shape;917;p36"/>
          <p:cNvGrpSpPr/>
          <p:nvPr/>
        </p:nvGrpSpPr>
        <p:grpSpPr>
          <a:xfrm>
            <a:off x="9428078" y="7970469"/>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0" name="Google Shape;920;p36"/>
          <p:cNvGrpSpPr/>
          <p:nvPr/>
        </p:nvGrpSpPr>
        <p:grpSpPr>
          <a:xfrm>
            <a:off x="10072639" y="8246193"/>
            <a:ext cx="2429727" cy="964898"/>
            <a:chOff x="0" y="-19050"/>
            <a:chExt cx="3239636" cy="1286530"/>
          </a:xfrm>
        </p:grpSpPr>
        <p:sp>
          <p:nvSpPr>
            <p:cNvPr id="921" name="Google Shape;921;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22" name="Google Shape;922;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23" name="Google Shape;923;p36"/>
          <p:cNvPicPr preferRelativeResize="0"/>
          <p:nvPr/>
        </p:nvPicPr>
        <p:blipFill rotWithShape="1">
          <a:blip r:embed="rId6">
            <a:alphaModFix/>
          </a:blip>
          <a:srcRect t="17941" b="17940"/>
          <a:stretch/>
        </p:blipFill>
        <p:spPr>
          <a:xfrm>
            <a:off x="13769806" y="4210867"/>
            <a:ext cx="3718849" cy="3576634"/>
          </a:xfrm>
          <a:prstGeom prst="rect">
            <a:avLst/>
          </a:prstGeom>
          <a:noFill/>
          <a:ln>
            <a:noFill/>
          </a:ln>
        </p:spPr>
      </p:pic>
      <p:grpSp>
        <p:nvGrpSpPr>
          <p:cNvPr id="924" name="Google Shape;924;p36"/>
          <p:cNvGrpSpPr/>
          <p:nvPr/>
        </p:nvGrpSpPr>
        <p:grpSpPr>
          <a:xfrm>
            <a:off x="13769806" y="7970469"/>
            <a:ext cx="3773570" cy="1847908"/>
            <a:chOff x="0" y="-38100"/>
            <a:chExt cx="1737603" cy="850900"/>
          </a:xfrm>
        </p:grpSpPr>
        <p:sp>
          <p:nvSpPr>
            <p:cNvPr id="925" name="Google Shape;925;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7" name="Google Shape;927;p36"/>
          <p:cNvGrpSpPr/>
          <p:nvPr/>
        </p:nvGrpSpPr>
        <p:grpSpPr>
          <a:xfrm>
            <a:off x="14414367" y="8246193"/>
            <a:ext cx="2429727" cy="964898"/>
            <a:chOff x="0" y="-19050"/>
            <a:chExt cx="3239636" cy="1286530"/>
          </a:xfrm>
        </p:grpSpPr>
        <p:sp>
          <p:nvSpPr>
            <p:cNvPr id="928" name="Google Shape;928;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29" name="Google Shape;929;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cxnSp>
        <p:nvCxnSpPr>
          <p:cNvPr id="930" name="Google Shape;930;p36"/>
          <p:cNvCxnSpPr/>
          <p:nvPr/>
        </p:nvCxnSpPr>
        <p:spPr>
          <a:xfrm>
            <a:off x="7164525" y="1233024"/>
            <a:ext cx="8289292"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500"/>
                                        <p:tgtEl>
                                          <p:spTgt spid="90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2"/>
                                        </p:tgtEl>
                                        <p:attrNameLst>
                                          <p:attrName>style.visibility</p:attrName>
                                        </p:attrNameLst>
                                      </p:cBhvr>
                                      <p:to>
                                        <p:strVal val="visible"/>
                                      </p:to>
                                    </p:set>
                                    <p:animEffect transition="in" filter="fade">
                                      <p:cBhvr>
                                        <p:cTn id="11" dur="500"/>
                                        <p:tgtEl>
                                          <p:spTgt spid="9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06"/>
                                        </p:tgtEl>
                                        <p:attrNameLst>
                                          <p:attrName>style.visibility</p:attrName>
                                        </p:attrNameLst>
                                      </p:cBhvr>
                                      <p:to>
                                        <p:strVal val="visible"/>
                                      </p:to>
                                    </p:set>
                                    <p:animEffect transition="in" filter="fade">
                                      <p:cBhvr>
                                        <p:cTn id="16" dur="500"/>
                                        <p:tgtEl>
                                          <p:spTgt spid="906"/>
                                        </p:tgtEl>
                                      </p:cBhvr>
                                    </p:animEffect>
                                  </p:childTnLst>
                                </p:cTn>
                              </p:par>
                              <p:par>
                                <p:cTn id="17" presetID="10" presetClass="entr" presetSubtype="0" fill="hold" nodeType="withEffect">
                                  <p:stCondLst>
                                    <p:cond delay="0"/>
                                  </p:stCondLst>
                                  <p:childTnLst>
                                    <p:set>
                                      <p:cBhvr>
                                        <p:cTn id="18" dur="1" fill="hold">
                                          <p:stCondLst>
                                            <p:cond delay="0"/>
                                          </p:stCondLst>
                                        </p:cTn>
                                        <p:tgtEl>
                                          <p:spTgt spid="903"/>
                                        </p:tgtEl>
                                        <p:attrNameLst>
                                          <p:attrName>style.visibility</p:attrName>
                                        </p:attrNameLst>
                                      </p:cBhvr>
                                      <p:to>
                                        <p:strVal val="visible"/>
                                      </p:to>
                                    </p:set>
                                    <p:animEffect transition="in" filter="fade">
                                      <p:cBhvr>
                                        <p:cTn id="19" dur="500"/>
                                        <p:tgtEl>
                                          <p:spTgt spid="90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3"/>
                                        </p:tgtEl>
                                        <p:attrNameLst>
                                          <p:attrName>style.visibility</p:attrName>
                                        </p:attrNameLst>
                                      </p:cBhvr>
                                      <p:to>
                                        <p:strVal val="visible"/>
                                      </p:to>
                                    </p:set>
                                    <p:animEffect transition="in" filter="fade">
                                      <p:cBhvr>
                                        <p:cTn id="24" dur="500"/>
                                        <p:tgtEl>
                                          <p:spTgt spid="913"/>
                                        </p:tgtEl>
                                      </p:cBhvr>
                                    </p:animEffect>
                                  </p:childTnLst>
                                </p:cTn>
                              </p:par>
                              <p:par>
                                <p:cTn id="25" presetID="10" presetClass="entr" presetSubtype="0" fill="hold" nodeType="withEffect">
                                  <p:stCondLst>
                                    <p:cond delay="0"/>
                                  </p:stCondLst>
                                  <p:childTnLst>
                                    <p:set>
                                      <p:cBhvr>
                                        <p:cTn id="26" dur="1" fill="hold">
                                          <p:stCondLst>
                                            <p:cond delay="0"/>
                                          </p:stCondLst>
                                        </p:cTn>
                                        <p:tgtEl>
                                          <p:spTgt spid="910"/>
                                        </p:tgtEl>
                                        <p:attrNameLst>
                                          <p:attrName>style.visibility</p:attrName>
                                        </p:attrNameLst>
                                      </p:cBhvr>
                                      <p:to>
                                        <p:strVal val="visible"/>
                                      </p:to>
                                    </p:set>
                                    <p:animEffect transition="in" filter="fade">
                                      <p:cBhvr>
                                        <p:cTn id="27" dur="500"/>
                                        <p:tgtEl>
                                          <p:spTgt spid="9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7"/>
                                        </p:tgtEl>
                                        <p:attrNameLst>
                                          <p:attrName>style.visibility</p:attrName>
                                        </p:attrNameLst>
                                      </p:cBhvr>
                                      <p:to>
                                        <p:strVal val="visible"/>
                                      </p:to>
                                    </p:set>
                                    <p:animEffect transition="in" filter="fade">
                                      <p:cBhvr>
                                        <p:cTn id="32" dur="500"/>
                                        <p:tgtEl>
                                          <p:spTgt spid="917"/>
                                        </p:tgtEl>
                                      </p:cBhvr>
                                    </p:animEffect>
                                  </p:childTnLst>
                                </p:cTn>
                              </p:par>
                              <p:par>
                                <p:cTn id="33" presetID="10" presetClass="entr" presetSubtype="0" fill="hold" nodeType="withEffect">
                                  <p:stCondLst>
                                    <p:cond delay="0"/>
                                  </p:stCondLst>
                                  <p:childTnLst>
                                    <p:set>
                                      <p:cBhvr>
                                        <p:cTn id="34" dur="1" fill="hold">
                                          <p:stCondLst>
                                            <p:cond delay="0"/>
                                          </p:stCondLst>
                                        </p:cTn>
                                        <p:tgtEl>
                                          <p:spTgt spid="920"/>
                                        </p:tgtEl>
                                        <p:attrNameLst>
                                          <p:attrName>style.visibility</p:attrName>
                                        </p:attrNameLst>
                                      </p:cBhvr>
                                      <p:to>
                                        <p:strVal val="visible"/>
                                      </p:to>
                                    </p:set>
                                    <p:animEffect transition="in" filter="fade">
                                      <p:cBhvr>
                                        <p:cTn id="35" dur="500"/>
                                        <p:tgtEl>
                                          <p:spTgt spid="9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24"/>
                                        </p:tgtEl>
                                        <p:attrNameLst>
                                          <p:attrName>style.visibility</p:attrName>
                                        </p:attrNameLst>
                                      </p:cBhvr>
                                      <p:to>
                                        <p:strVal val="visible"/>
                                      </p:to>
                                    </p:set>
                                    <p:animEffect transition="in" filter="fade">
                                      <p:cBhvr>
                                        <p:cTn id="40" dur="500"/>
                                        <p:tgtEl>
                                          <p:spTgt spid="924"/>
                                        </p:tgtEl>
                                      </p:cBhvr>
                                    </p:animEffect>
                                  </p:childTnLst>
                                </p:cTn>
                              </p:par>
                              <p:par>
                                <p:cTn id="41" presetID="10" presetClass="entr" presetSubtype="0" fill="hold" nodeType="withEffect">
                                  <p:stCondLst>
                                    <p:cond delay="0"/>
                                  </p:stCondLst>
                                  <p:childTnLst>
                                    <p:set>
                                      <p:cBhvr>
                                        <p:cTn id="42" dur="1" fill="hold">
                                          <p:stCondLst>
                                            <p:cond delay="0"/>
                                          </p:stCondLst>
                                        </p:cTn>
                                        <p:tgtEl>
                                          <p:spTgt spid="927"/>
                                        </p:tgtEl>
                                        <p:attrNameLst>
                                          <p:attrName>style.visibility</p:attrName>
                                        </p:attrNameLst>
                                      </p:cBhvr>
                                      <p:to>
                                        <p:strVal val="visible"/>
                                      </p:to>
                                    </p:set>
                                    <p:animEffect transition="in" filter="fade">
                                      <p:cBhvr>
                                        <p:cTn id="43" dur="5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533525"/>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get in touch</a:t>
            </a:r>
            <a:endParaRPr/>
          </a:p>
        </p:txBody>
      </p:sp>
      <p:cxnSp>
        <p:nvCxnSpPr>
          <p:cNvPr id="945" name="Google Shape;945;p37"/>
          <p:cNvCxnSpPr/>
          <p:nvPr/>
        </p:nvCxnSpPr>
        <p:spPr>
          <a:xfrm>
            <a:off x="8060037" y="1491523"/>
            <a:ext cx="7169065"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a:off x="9571842" y="3339234"/>
            <a:ext cx="10270431" cy="9769747"/>
          </a:xfrm>
          <a:prstGeom prst="rect">
            <a:avLst/>
          </a:prstGeom>
          <a:noFill/>
          <a:ln>
            <a:noFill/>
          </a:ln>
        </p:spPr>
      </p:pic>
      <p:grpSp>
        <p:nvGrpSpPr>
          <p:cNvPr id="956" name="Google Shape;956;p37"/>
          <p:cNvGrpSpPr/>
          <p:nvPr/>
        </p:nvGrpSpPr>
        <p:grpSpPr>
          <a:xfrm>
            <a:off x="1028700" y="3440796"/>
            <a:ext cx="8115300" cy="1259840"/>
            <a:chOff x="0" y="-114300"/>
            <a:chExt cx="10820400" cy="1679787"/>
          </a:xfrm>
        </p:grpSpPr>
        <p:sp>
          <p:nvSpPr>
            <p:cNvPr id="957" name="Google Shape;957;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Email </a:t>
              </a:r>
              <a:endParaRPr/>
            </a:p>
          </p:txBody>
        </p:sp>
        <p:sp>
          <p:nvSpPr>
            <p:cNvPr id="958" name="Google Shape;958;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hello@reallygreatsite.com</a:t>
              </a:r>
              <a:endParaRPr/>
            </a:p>
          </p:txBody>
        </p:sp>
      </p:grpSp>
      <p:grpSp>
        <p:nvGrpSpPr>
          <p:cNvPr id="959" name="Google Shape;959;p37"/>
          <p:cNvGrpSpPr/>
          <p:nvPr/>
        </p:nvGrpSpPr>
        <p:grpSpPr>
          <a:xfrm>
            <a:off x="1028700" y="5597965"/>
            <a:ext cx="8115300" cy="1259840"/>
            <a:chOff x="0" y="-114300"/>
            <a:chExt cx="10820400" cy="1679787"/>
          </a:xfrm>
        </p:grpSpPr>
        <p:sp>
          <p:nvSpPr>
            <p:cNvPr id="960" name="Google Shape;960;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Social Media </a:t>
              </a:r>
              <a:endParaRPr/>
            </a:p>
          </p:txBody>
        </p:sp>
        <p:sp>
          <p:nvSpPr>
            <p:cNvPr id="961" name="Google Shape;961;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@reallygreatsite</a:t>
              </a:r>
              <a:endParaRPr/>
            </a:p>
          </p:txBody>
        </p:sp>
      </p:grpSp>
      <p:grpSp>
        <p:nvGrpSpPr>
          <p:cNvPr id="962" name="Google Shape;962;p37"/>
          <p:cNvGrpSpPr/>
          <p:nvPr/>
        </p:nvGrpSpPr>
        <p:grpSpPr>
          <a:xfrm>
            <a:off x="1028700" y="7755133"/>
            <a:ext cx="8115300" cy="1259840"/>
            <a:chOff x="0" y="-114300"/>
            <a:chExt cx="10820400" cy="1679787"/>
          </a:xfrm>
        </p:grpSpPr>
        <p:sp>
          <p:nvSpPr>
            <p:cNvPr id="963" name="Google Shape;963;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Call us </a:t>
              </a:r>
              <a:endParaRPr/>
            </a:p>
          </p:txBody>
        </p:sp>
        <p:sp>
          <p:nvSpPr>
            <p:cNvPr id="964" name="Google Shape;964;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123-456-7890</a:t>
              </a:r>
              <a:endParaRPr/>
            </a:p>
          </p:txBody>
        </p:sp>
      </p:grpSp>
      <p:cxnSp>
        <p:nvCxnSpPr>
          <p:cNvPr id="965" name="Google Shape;965;p37"/>
          <p:cNvCxnSpPr/>
          <p:nvPr/>
        </p:nvCxnSpPr>
        <p:spPr>
          <a:xfrm>
            <a:off x="1028700" y="5105400"/>
            <a:ext cx="5953476" cy="0"/>
          </a:xfrm>
          <a:prstGeom prst="straightConnector1">
            <a:avLst/>
          </a:prstGeom>
          <a:noFill/>
          <a:ln w="38100" cap="flat" cmpd="sng">
            <a:solidFill>
              <a:srgbClr val="0B1320"/>
            </a:solidFill>
            <a:prstDash val="solid"/>
            <a:round/>
            <a:headEnd type="none" w="sm" len="sm"/>
            <a:tailEnd type="none" w="sm" len="sm"/>
          </a:ln>
        </p:spPr>
      </p:cxnSp>
      <p:cxnSp>
        <p:nvCxnSpPr>
          <p:cNvPr id="966" name="Google Shape;966;p37"/>
          <p:cNvCxnSpPr/>
          <p:nvPr/>
        </p:nvCxnSpPr>
        <p:spPr>
          <a:xfrm>
            <a:off x="1028700" y="7442047"/>
            <a:ext cx="5953476" cy="0"/>
          </a:xfrm>
          <a:prstGeom prst="straightConnector1">
            <a:avLst/>
          </a:prstGeom>
          <a:noFill/>
          <a:ln w="38100" cap="flat" cmpd="sng">
            <a:solidFill>
              <a:srgbClr val="0B1320"/>
            </a:solidFill>
            <a:prstDash val="solid"/>
            <a:round/>
            <a:headEnd type="none" w="sm" len="sm"/>
            <a:tailEnd type="none" w="sm" len="sm"/>
          </a:ln>
        </p:spPr>
      </p:cxnSp>
      <p:cxnSp>
        <p:nvCxnSpPr>
          <p:cNvPr id="967" name="Google Shape;967;p37"/>
          <p:cNvCxnSpPr/>
          <p:nvPr/>
        </p:nvCxnSpPr>
        <p:spPr>
          <a:xfrm>
            <a:off x="1028700" y="9576031"/>
            <a:ext cx="5953476" cy="0"/>
          </a:xfrm>
          <a:prstGeom prst="straightConnector1">
            <a:avLst/>
          </a:prstGeom>
          <a:noFill/>
          <a:ln w="38100" cap="flat" cmpd="sng">
            <a:solidFill>
              <a:srgbClr val="0B132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6"/>
                                        </p:tgtEl>
                                        <p:attrNameLst>
                                          <p:attrName>style.visibility</p:attrName>
                                        </p:attrNameLst>
                                      </p:cBhvr>
                                      <p:to>
                                        <p:strVal val="visible"/>
                                      </p:to>
                                    </p:set>
                                    <p:animEffect transition="in" filter="fade">
                                      <p:cBhvr>
                                        <p:cTn id="11" dur="500"/>
                                        <p:tgtEl>
                                          <p:spTgt spid="9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9"/>
                                        </p:tgtEl>
                                        <p:attrNameLst>
                                          <p:attrName>style.visibility</p:attrName>
                                        </p:attrNameLst>
                                      </p:cBhvr>
                                      <p:to>
                                        <p:strVal val="visible"/>
                                      </p:to>
                                    </p:set>
                                    <p:animEffect transition="in" filter="fade">
                                      <p:cBhvr>
                                        <p:cTn id="15" dur="500"/>
                                        <p:tgtEl>
                                          <p:spTgt spid="95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62"/>
                                        </p:tgtEl>
                                        <p:attrNameLst>
                                          <p:attrName>style.visibility</p:attrName>
                                        </p:attrNameLst>
                                      </p:cBhvr>
                                      <p:to>
                                        <p:strVal val="visible"/>
                                      </p:to>
                                    </p:set>
                                    <p:animEffect transition="in" filter="fade">
                                      <p:cBhvr>
                                        <p:cTn id="19" dur="5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971"/>
        <p:cNvGrpSpPr/>
        <p:nvPr/>
      </p:nvGrpSpPr>
      <p:grpSpPr>
        <a:xfrm>
          <a:off x="0" y="0"/>
          <a:ext cx="0" cy="0"/>
          <a:chOff x="0" y="0"/>
          <a:chExt cx="0" cy="0"/>
        </a:xfrm>
      </p:grpSpPr>
      <p:pic>
        <p:nvPicPr>
          <p:cNvPr id="972" name="Google Shape;972;p38"/>
          <p:cNvPicPr preferRelativeResize="0"/>
          <p:nvPr/>
        </p:nvPicPr>
        <p:blipFill rotWithShape="1">
          <a:blip r:embed="rId3">
            <a:alphaModFix amt="35000"/>
          </a:blip>
          <a:srcRect t="18252" b="2499"/>
          <a:stretch/>
        </p:blipFill>
        <p:spPr>
          <a:xfrm>
            <a:off x="0" y="15368"/>
            <a:ext cx="18288000" cy="10271632"/>
          </a:xfrm>
          <a:prstGeom prst="rect">
            <a:avLst/>
          </a:prstGeom>
          <a:noFill/>
          <a:ln>
            <a:noFill/>
          </a:ln>
        </p:spPr>
      </p:pic>
      <p:sp>
        <p:nvSpPr>
          <p:cNvPr id="973" name="Google Shape;973;p38"/>
          <p:cNvSpPr txBox="1"/>
          <p:nvPr/>
        </p:nvSpPr>
        <p:spPr>
          <a:xfrm>
            <a:off x="1028700" y="8031800"/>
            <a:ext cx="1039357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credits</a:t>
            </a:r>
            <a:endParaRPr/>
          </a:p>
        </p:txBody>
      </p:sp>
      <p:sp>
        <p:nvSpPr>
          <p:cNvPr id="974" name="Google Shape;974;p38"/>
          <p:cNvSpPr txBox="1"/>
          <p:nvPr/>
        </p:nvSpPr>
        <p:spPr>
          <a:xfrm>
            <a:off x="7669800" y="1159226"/>
            <a:ext cx="9589500" cy="1146175"/>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This presentation template is free for everyone to use thanks to the following:</a:t>
            </a:r>
            <a:endParaRPr/>
          </a:p>
        </p:txBody>
      </p:sp>
      <p:sp>
        <p:nvSpPr>
          <p:cNvPr id="975" name="Google Shape;975;p38"/>
          <p:cNvSpPr txBox="1"/>
          <p:nvPr/>
        </p:nvSpPr>
        <p:spPr>
          <a:xfrm>
            <a:off x="10529587" y="3006293"/>
            <a:ext cx="6729713" cy="860425"/>
          </a:xfrm>
          <a:prstGeom prst="rect">
            <a:avLst/>
          </a:prstGeom>
          <a:noFill/>
          <a:ln>
            <a:noFill/>
          </a:ln>
        </p:spPr>
        <p:txBody>
          <a:bodyPr spcFirstLastPara="1" wrap="square" lIns="0" tIns="0" rIns="0" bIns="0" anchor="t" anchorCtr="0">
            <a:spAutoFit/>
          </a:bodyPr>
          <a:lstStyle/>
          <a:p>
            <a:pPr marL="0" marR="0" lvl="0" indent="0" algn="r" rtl="0">
              <a:lnSpc>
                <a:spcPct val="140016"/>
              </a:lnSpc>
              <a:spcBef>
                <a:spcPts val="0"/>
              </a:spcBef>
              <a:spcAft>
                <a:spcPts val="0"/>
              </a:spcAft>
              <a:buNone/>
            </a:pPr>
            <a:r>
              <a:rPr lang="en-US" sz="2499" b="0" i="0" u="none" strike="noStrike" cap="none">
                <a:solidFill>
                  <a:srgbClr val="0B1320"/>
                </a:solidFill>
                <a:latin typeface="Roboto"/>
                <a:ea typeface="Roboto"/>
                <a:cs typeface="Roboto"/>
                <a:sym typeface="Roboto"/>
              </a:rPr>
              <a:t>SlidesCarnival for the presentation template</a:t>
            </a:r>
            <a:endParaRPr/>
          </a:p>
          <a:p>
            <a:pPr marL="0" marR="0" lvl="0" indent="0" algn="r" rtl="0">
              <a:lnSpc>
                <a:spcPct val="140000"/>
              </a:lnSpc>
              <a:spcBef>
                <a:spcPts val="0"/>
              </a:spcBef>
              <a:spcAft>
                <a:spcPts val="0"/>
              </a:spcAft>
              <a:buNone/>
            </a:pPr>
            <a:r>
              <a:rPr lang="en-US" sz="2500" b="0" i="0" u="none" strike="noStrike" cap="none">
                <a:solidFill>
                  <a:srgbClr val="0B1320"/>
                </a:solidFill>
                <a:latin typeface="Roboto"/>
                <a:ea typeface="Roboto"/>
                <a:cs typeface="Roboto"/>
                <a:sym typeface="Roboto"/>
              </a:rPr>
              <a:t>Pexels for the photos</a:t>
            </a:r>
            <a:endParaRPr/>
          </a:p>
        </p:txBody>
      </p:sp>
      <p:sp>
        <p:nvSpPr>
          <p:cNvPr id="976" name="Google Shape;976;p38"/>
          <p:cNvSpPr txBox="1"/>
          <p:nvPr/>
        </p:nvSpPr>
        <p:spPr>
          <a:xfrm>
            <a:off x="11835631" y="4571568"/>
            <a:ext cx="5423669" cy="77724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4800" b="0" i="0" u="none" strike="noStrike" cap="none">
                <a:solidFill>
                  <a:srgbClr val="0B1320"/>
                </a:solidFill>
                <a:latin typeface="Playfair Display Black"/>
                <a:ea typeface="Playfair Display Black"/>
                <a:cs typeface="Playfair Display Black"/>
                <a:sym typeface="Playfair Display Black"/>
              </a:rPr>
              <a:t>happy designing! </a:t>
            </a:r>
            <a:endParaRPr/>
          </a:p>
        </p:txBody>
      </p:sp>
      <p:cxnSp>
        <p:nvCxnSpPr>
          <p:cNvPr id="977" name="Google Shape;977;p38"/>
          <p:cNvCxnSpPr/>
          <p:nvPr/>
        </p:nvCxnSpPr>
        <p:spPr>
          <a:xfrm>
            <a:off x="5694668" y="8902874"/>
            <a:ext cx="9331772" cy="0"/>
          </a:xfrm>
          <a:prstGeom prst="straightConnector1">
            <a:avLst/>
          </a:prstGeom>
          <a:noFill/>
          <a:ln w="38100" cap="flat" cmpd="sng">
            <a:solidFill>
              <a:srgbClr val="0B1320"/>
            </a:solidFill>
            <a:prstDash val="solid"/>
            <a:round/>
            <a:headEnd type="none" w="sm" len="sm"/>
            <a:tailEnd type="none" w="sm" len="sm"/>
          </a:ln>
        </p:spPr>
      </p:cxnSp>
      <p:grpSp>
        <p:nvGrpSpPr>
          <p:cNvPr id="978" name="Google Shape;978;p38"/>
          <p:cNvGrpSpPr/>
          <p:nvPr/>
        </p:nvGrpSpPr>
        <p:grpSpPr>
          <a:xfrm>
            <a:off x="15726843" y="8717600"/>
            <a:ext cx="406823" cy="408647"/>
            <a:chOff x="1813" y="0"/>
            <a:chExt cx="809173" cy="812800"/>
          </a:xfrm>
        </p:grpSpPr>
        <p:sp>
          <p:nvSpPr>
            <p:cNvPr id="979" name="Google Shape;979;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1" name="Google Shape;981;p38"/>
          <p:cNvGrpSpPr/>
          <p:nvPr/>
        </p:nvGrpSpPr>
        <p:grpSpPr>
          <a:xfrm>
            <a:off x="16290517" y="8717600"/>
            <a:ext cx="406823" cy="408647"/>
            <a:chOff x="1813" y="0"/>
            <a:chExt cx="809173" cy="812800"/>
          </a:xfrm>
        </p:grpSpPr>
        <p:sp>
          <p:nvSpPr>
            <p:cNvPr id="982" name="Google Shape;982;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4" name="Google Shape;984;p38"/>
          <p:cNvGrpSpPr/>
          <p:nvPr/>
        </p:nvGrpSpPr>
        <p:grpSpPr>
          <a:xfrm>
            <a:off x="16851565" y="8717600"/>
            <a:ext cx="406823" cy="408647"/>
            <a:chOff x="1813" y="0"/>
            <a:chExt cx="809173" cy="812800"/>
          </a:xfrm>
        </p:grpSpPr>
        <p:sp>
          <p:nvSpPr>
            <p:cNvPr id="985" name="Google Shape;985;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7" name="Google Shape;987;p38"/>
          <p:cNvGrpSpPr/>
          <p:nvPr/>
        </p:nvGrpSpPr>
        <p:grpSpPr>
          <a:xfrm rot="10800000">
            <a:off x="-2349446" y="-3255996"/>
            <a:ext cx="6694997" cy="8239997"/>
            <a:chOff x="0" y="0"/>
            <a:chExt cx="8926663" cy="10986662"/>
          </a:xfrm>
        </p:grpSpPr>
        <p:grpSp>
          <p:nvGrpSpPr>
            <p:cNvPr id="988" name="Google Shape;988;p38"/>
            <p:cNvGrpSpPr/>
            <p:nvPr/>
          </p:nvGrpSpPr>
          <p:grpSpPr>
            <a:xfrm>
              <a:off x="0" y="0"/>
              <a:ext cx="8926663" cy="10986662"/>
              <a:chOff x="0" y="0"/>
              <a:chExt cx="660400" cy="812800"/>
            </a:xfrm>
          </p:grpSpPr>
          <p:sp>
            <p:nvSpPr>
              <p:cNvPr id="989" name="Google Shape;989;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1" name="Google Shape;991;p38"/>
            <p:cNvGrpSpPr/>
            <p:nvPr/>
          </p:nvGrpSpPr>
          <p:grpSpPr>
            <a:xfrm>
              <a:off x="521507" y="641854"/>
              <a:ext cx="7883650" cy="9702953"/>
              <a:chOff x="0" y="0"/>
              <a:chExt cx="660400" cy="812800"/>
            </a:xfrm>
          </p:grpSpPr>
          <p:sp>
            <p:nvSpPr>
              <p:cNvPr id="992" name="Google Shape;992;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4" name="Google Shape;994;p38"/>
            <p:cNvGrpSpPr/>
            <p:nvPr/>
          </p:nvGrpSpPr>
          <p:grpSpPr>
            <a:xfrm>
              <a:off x="1036343" y="1275499"/>
              <a:ext cx="6853978" cy="8435665"/>
              <a:chOff x="0" y="0"/>
              <a:chExt cx="660400" cy="812800"/>
            </a:xfrm>
          </p:grpSpPr>
          <p:sp>
            <p:nvSpPr>
              <p:cNvPr id="995" name="Google Shape;995;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3"/>
                                        </p:tgtEl>
                                        <p:attrNameLst>
                                          <p:attrName>style.visibility</p:attrName>
                                        </p:attrNameLst>
                                      </p:cBhvr>
                                      <p:to>
                                        <p:strVal val="visible"/>
                                      </p:to>
                                    </p:set>
                                    <p:animEffect transition="in" filter="fade">
                                      <p:cBhvr>
                                        <p:cTn id="7" dur="500"/>
                                        <p:tgtEl>
                                          <p:spTgt spid="9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4"/>
                                        </p:tgtEl>
                                        <p:attrNameLst>
                                          <p:attrName>style.visibility</p:attrName>
                                        </p:attrNameLst>
                                      </p:cBhvr>
                                      <p:to>
                                        <p:strVal val="visible"/>
                                      </p:to>
                                    </p:set>
                                    <p:animEffect transition="in" filter="fade">
                                      <p:cBhvr>
                                        <p:cTn id="11" dur="500"/>
                                        <p:tgtEl>
                                          <p:spTgt spid="9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5"/>
                                        </p:tgtEl>
                                        <p:attrNameLst>
                                          <p:attrName>style.visibility</p:attrName>
                                        </p:attrNameLst>
                                      </p:cBhvr>
                                      <p:to>
                                        <p:strVal val="visible"/>
                                      </p:to>
                                    </p:set>
                                    <p:animEffect transition="in" filter="fade">
                                      <p:cBhvr>
                                        <p:cTn id="15" dur="500"/>
                                        <p:tgtEl>
                                          <p:spTgt spid="9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6"/>
                                        </p:tgtEl>
                                        <p:attrNameLst>
                                          <p:attrName>style.visibility</p:attrName>
                                        </p:attrNameLst>
                                      </p:cBhvr>
                                      <p:to>
                                        <p:strVal val="visible"/>
                                      </p:to>
                                    </p:set>
                                    <p:animEffect transition="in" filter="fade">
                                      <p:cBhvr>
                                        <p:cTn id="19" dur="500"/>
                                        <p:tgtEl>
                                          <p:spTgt spid="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000"/>
        <p:cNvGrpSpPr/>
        <p:nvPr/>
      </p:nvGrpSpPr>
      <p:grpSpPr>
        <a:xfrm>
          <a:off x="0" y="0"/>
          <a:ext cx="0" cy="0"/>
          <a:chOff x="0" y="0"/>
          <a:chExt cx="0" cy="0"/>
        </a:xfrm>
      </p:grpSpPr>
      <p:pic>
        <p:nvPicPr>
          <p:cNvPr id="1001" name="Google Shape;1001;p39"/>
          <p:cNvPicPr preferRelativeResize="0"/>
          <p:nvPr/>
        </p:nvPicPr>
        <p:blipFill rotWithShape="1">
          <a:blip r:embed="rId3">
            <a:alphaModFix/>
          </a:blip>
          <a:srcRect l="7839" r="7839"/>
          <a:stretch/>
        </p:blipFill>
        <p:spPr>
          <a:xfrm>
            <a:off x="13571312" y="0"/>
            <a:ext cx="4716688" cy="3730352"/>
          </a:xfrm>
          <a:prstGeom prst="rect">
            <a:avLst/>
          </a:prstGeom>
          <a:noFill/>
          <a:ln>
            <a:noFill/>
          </a:ln>
        </p:spPr>
      </p:pic>
      <p:pic>
        <p:nvPicPr>
          <p:cNvPr id="1002" name="Google Shape;1002;p39"/>
          <p:cNvPicPr preferRelativeResize="0"/>
          <p:nvPr/>
        </p:nvPicPr>
        <p:blipFill rotWithShape="1">
          <a:blip r:embed="rId4">
            <a:alphaModFix/>
          </a:blip>
          <a:srcRect l="27242" r="34070"/>
          <a:stretch/>
        </p:blipFill>
        <p:spPr>
          <a:xfrm>
            <a:off x="9829319" y="0"/>
            <a:ext cx="3741993" cy="6444247"/>
          </a:xfrm>
          <a:prstGeom prst="rect">
            <a:avLst/>
          </a:prstGeom>
          <a:noFill/>
          <a:ln>
            <a:noFill/>
          </a:ln>
        </p:spPr>
      </p:pic>
      <p:pic>
        <p:nvPicPr>
          <p:cNvPr id="1003" name="Google Shape;1003;p39"/>
          <p:cNvPicPr preferRelativeResize="0"/>
          <p:nvPr/>
        </p:nvPicPr>
        <p:blipFill rotWithShape="1">
          <a:blip r:embed="rId5">
            <a:alphaModFix/>
          </a:blip>
          <a:srcRect t="6846" b="6845"/>
          <a:stretch/>
        </p:blipFill>
        <p:spPr>
          <a:xfrm>
            <a:off x="13571312" y="3730352"/>
            <a:ext cx="4716688" cy="2713895"/>
          </a:xfrm>
          <a:prstGeom prst="rect">
            <a:avLst/>
          </a:prstGeom>
          <a:noFill/>
          <a:ln>
            <a:noFill/>
          </a:ln>
        </p:spPr>
      </p:pic>
      <p:sp>
        <p:nvSpPr>
          <p:cNvPr id="1004" name="Google Shape;1004;p39"/>
          <p:cNvSpPr txBox="1"/>
          <p:nvPr/>
        </p:nvSpPr>
        <p:spPr>
          <a:xfrm>
            <a:off x="7282831" y="6749047"/>
            <a:ext cx="10393573" cy="27432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fonts in this presentation</a:t>
            </a:r>
            <a:endParaRPr/>
          </a:p>
        </p:txBody>
      </p:sp>
      <p:sp>
        <p:nvSpPr>
          <p:cNvPr id="1005" name="Google Shape;1005;p39"/>
          <p:cNvSpPr txBox="1"/>
          <p:nvPr/>
        </p:nvSpPr>
        <p:spPr>
          <a:xfrm>
            <a:off x="1029848" y="982792"/>
            <a:ext cx="8437521" cy="1146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This presentation template uses the following free fonts:</a:t>
            </a:r>
            <a:endParaRPr/>
          </a:p>
        </p:txBody>
      </p:sp>
      <p:sp>
        <p:nvSpPr>
          <p:cNvPr id="1006" name="Google Shape;1006;p39"/>
          <p:cNvSpPr txBox="1"/>
          <p:nvPr/>
        </p:nvSpPr>
        <p:spPr>
          <a:xfrm>
            <a:off x="1028700" y="2954608"/>
            <a:ext cx="7964643" cy="12985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Titles: Playfair Display Black</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Headers: Roboto</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Body Copy: Roboto</a:t>
            </a:r>
            <a:endParaRPr/>
          </a:p>
        </p:txBody>
      </p:sp>
      <p:sp>
        <p:nvSpPr>
          <p:cNvPr id="1007" name="Google Shape;1007;p39"/>
          <p:cNvSpPr txBox="1"/>
          <p:nvPr/>
        </p:nvSpPr>
        <p:spPr>
          <a:xfrm>
            <a:off x="1028700" y="5078824"/>
            <a:ext cx="8437521" cy="1146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You can find these fonts online too. </a:t>
            </a:r>
            <a:endParaRPr/>
          </a:p>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Happy designing! </a:t>
            </a:r>
            <a:endParaRPr/>
          </a:p>
        </p:txBody>
      </p:sp>
      <p:grpSp>
        <p:nvGrpSpPr>
          <p:cNvPr id="1008" name="Google Shape;1008;p39"/>
          <p:cNvGrpSpPr/>
          <p:nvPr/>
        </p:nvGrpSpPr>
        <p:grpSpPr>
          <a:xfrm>
            <a:off x="1029612" y="8849653"/>
            <a:ext cx="406823" cy="408647"/>
            <a:chOff x="1813" y="0"/>
            <a:chExt cx="809173" cy="812800"/>
          </a:xfrm>
        </p:grpSpPr>
        <p:sp>
          <p:nvSpPr>
            <p:cNvPr id="1009" name="Google Shape;1009;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p39"/>
          <p:cNvGrpSpPr/>
          <p:nvPr/>
        </p:nvGrpSpPr>
        <p:grpSpPr>
          <a:xfrm>
            <a:off x="1593286" y="8849653"/>
            <a:ext cx="406823" cy="408647"/>
            <a:chOff x="1813" y="0"/>
            <a:chExt cx="809173" cy="812800"/>
          </a:xfrm>
        </p:grpSpPr>
        <p:sp>
          <p:nvSpPr>
            <p:cNvPr id="1012" name="Google Shape;1012;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4" name="Google Shape;1014;p39"/>
          <p:cNvGrpSpPr/>
          <p:nvPr/>
        </p:nvGrpSpPr>
        <p:grpSpPr>
          <a:xfrm>
            <a:off x="2154334" y="8849653"/>
            <a:ext cx="406823" cy="408647"/>
            <a:chOff x="1813" y="0"/>
            <a:chExt cx="809173" cy="812800"/>
          </a:xfrm>
        </p:grpSpPr>
        <p:sp>
          <p:nvSpPr>
            <p:cNvPr id="1015" name="Google Shape;1015;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17" name="Google Shape;1017;p39"/>
          <p:cNvCxnSpPr/>
          <p:nvPr/>
        </p:nvCxnSpPr>
        <p:spPr>
          <a:xfrm>
            <a:off x="3142926" y="9015876"/>
            <a:ext cx="7237301" cy="0"/>
          </a:xfrm>
          <a:prstGeom prst="straightConnector1">
            <a:avLst/>
          </a:prstGeom>
          <a:noFill/>
          <a:ln w="38100" cap="flat" cmpd="sng">
            <a:solidFill>
              <a:srgbClr val="0B132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500"/>
                                        <p:tgtEl>
                                          <p:spTgt spid="10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5"/>
                                        </p:tgtEl>
                                        <p:attrNameLst>
                                          <p:attrName>style.visibility</p:attrName>
                                        </p:attrNameLst>
                                      </p:cBhvr>
                                      <p:to>
                                        <p:strVal val="visible"/>
                                      </p:to>
                                    </p:set>
                                    <p:animEffect transition="in" filter="fade">
                                      <p:cBhvr>
                                        <p:cTn id="11" dur="500"/>
                                        <p:tgtEl>
                                          <p:spTgt spid="10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6"/>
                                        </p:tgtEl>
                                        <p:attrNameLst>
                                          <p:attrName>style.visibility</p:attrName>
                                        </p:attrNameLst>
                                      </p:cBhvr>
                                      <p:to>
                                        <p:strVal val="visible"/>
                                      </p:to>
                                    </p:set>
                                    <p:animEffect transition="in" filter="fade">
                                      <p:cBhvr>
                                        <p:cTn id="15" dur="500"/>
                                        <p:tgtEl>
                                          <p:spTgt spid="100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7"/>
                                        </p:tgtEl>
                                        <p:attrNameLst>
                                          <p:attrName>style.visibility</p:attrName>
                                        </p:attrNameLst>
                                      </p:cBhvr>
                                      <p:to>
                                        <p:strVal val="visible"/>
                                      </p:to>
                                    </p:set>
                                    <p:animEffect transition="in" filter="fade">
                                      <p:cBhvr>
                                        <p:cTn id="19" dur="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6574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800" b="0" i="0" u="none" strike="noStrike" cap="none">
                <a:solidFill>
                  <a:srgbClr val="0B1320"/>
                </a:solidFill>
                <a:latin typeface="Playfair Display Black"/>
                <a:ea typeface="Playfair Display Black"/>
                <a:cs typeface="Playfair Display Black"/>
                <a:sym typeface="Playfair Display Black"/>
              </a:rPr>
              <a:t>add a timeline page</a:t>
            </a:r>
            <a:endParaRPr/>
          </a:p>
        </p:txBody>
      </p:sp>
      <p:sp>
        <p:nvSpPr>
          <p:cNvPr id="1029" name="Google Shape;1029;p40"/>
          <p:cNvSpPr txBox="1"/>
          <p:nvPr/>
        </p:nvSpPr>
        <p:spPr>
          <a:xfrm>
            <a:off x="1311187"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0" name="Google Shape;1030;p40"/>
          <p:cNvSpPr txBox="1"/>
          <p:nvPr/>
        </p:nvSpPr>
        <p:spPr>
          <a:xfrm>
            <a:off x="1311187"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1" name="Google Shape;1031;p40"/>
          <p:cNvSpPr txBox="1"/>
          <p:nvPr/>
        </p:nvSpPr>
        <p:spPr>
          <a:xfrm>
            <a:off x="5779075" y="8252499"/>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2" name="Google Shape;1032;p40"/>
          <p:cNvSpPr txBox="1"/>
          <p:nvPr/>
        </p:nvSpPr>
        <p:spPr>
          <a:xfrm>
            <a:off x="10248900"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3" name="Google Shape;1033;p40"/>
          <p:cNvSpPr txBox="1"/>
          <p:nvPr/>
        </p:nvSpPr>
        <p:spPr>
          <a:xfrm>
            <a:off x="5779075" y="9056028"/>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4" name="Google Shape;1034;p40"/>
          <p:cNvSpPr txBox="1"/>
          <p:nvPr/>
        </p:nvSpPr>
        <p:spPr>
          <a:xfrm>
            <a:off x="10248900"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5" name="Google Shape;1035;p40"/>
          <p:cNvSpPr txBox="1"/>
          <p:nvPr/>
        </p:nvSpPr>
        <p:spPr>
          <a:xfrm>
            <a:off x="13613825" y="4429223"/>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6" name="Google Shape;1036;p40"/>
          <p:cNvSpPr txBox="1"/>
          <p:nvPr/>
        </p:nvSpPr>
        <p:spPr>
          <a:xfrm>
            <a:off x="13613825" y="5294440"/>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7" name="Google Shape;1037;p40"/>
          <p:cNvSpPr txBox="1"/>
          <p:nvPr/>
        </p:nvSpPr>
        <p:spPr>
          <a:xfrm>
            <a:off x="9382301"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8" name="Google Shape;1038;p40"/>
          <p:cNvSpPr txBox="1"/>
          <p:nvPr/>
        </p:nvSpPr>
        <p:spPr>
          <a:xfrm>
            <a:off x="4434404"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9" name="Google Shape;1039;p40"/>
          <p:cNvSpPr txBox="1"/>
          <p:nvPr/>
        </p:nvSpPr>
        <p:spPr>
          <a:xfrm>
            <a:off x="9382301"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40" name="Google Shape;1040;p40"/>
          <p:cNvSpPr txBox="1"/>
          <p:nvPr/>
        </p:nvSpPr>
        <p:spPr>
          <a:xfrm>
            <a:off x="4434404"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40"/>
          <p:cNvGrpSpPr/>
          <p:nvPr/>
        </p:nvGrpSpPr>
        <p:grpSpPr>
          <a:xfrm>
            <a:off x="8193538" y="7204193"/>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0" name="Google Shape;1050;p40"/>
          <p:cNvCxnSpPr/>
          <p:nvPr/>
        </p:nvCxnSpPr>
        <p:spPr>
          <a:xfrm rot="-15209">
            <a:off x="64" y="7371754"/>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51" name="Google Shape;1051;p40"/>
          <p:cNvCxnSpPr/>
          <p:nvPr/>
        </p:nvCxnSpPr>
        <p:spPr>
          <a:xfrm rot="24429">
            <a:off x="4434352" y="7358400"/>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2" name="Google Shape;1052;p40"/>
          <p:cNvGrpSpPr/>
          <p:nvPr/>
        </p:nvGrpSpPr>
        <p:grpSpPr>
          <a:xfrm>
            <a:off x="4062015" y="7176160"/>
            <a:ext cx="371556" cy="373221"/>
            <a:chOff x="1813" y="0"/>
            <a:chExt cx="809173" cy="812800"/>
          </a:xfrm>
        </p:grpSpPr>
        <p:sp>
          <p:nvSpPr>
            <p:cNvPr id="1053" name="Google Shape;105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5" name="Google Shape;1055;p40"/>
          <p:cNvCxnSpPr/>
          <p:nvPr/>
        </p:nvCxnSpPr>
        <p:spPr>
          <a:xfrm rot="24429">
            <a:off x="8564426" y="7390803"/>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12126853" y="7232226"/>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7"/>
                                        </p:tgtEl>
                                        <p:attrNameLst>
                                          <p:attrName>style.visibility</p:attrName>
                                        </p:attrNameLst>
                                      </p:cBhvr>
                                      <p:to>
                                        <p:strVal val="visible"/>
                                      </p:to>
                                    </p:set>
                                    <p:animEffect transition="in" filter="fade">
                                      <p:cBhvr>
                                        <p:cTn id="20" dur="500"/>
                                        <p:tgtEl>
                                          <p:spTgt spid="1037"/>
                                        </p:tgtEl>
                                      </p:cBhvr>
                                    </p:animEffect>
                                  </p:childTnLst>
                                </p:cTn>
                              </p:par>
                              <p:par>
                                <p:cTn id="21" presetID="10" presetClass="entr" presetSubtype="0" fill="hold" nodeType="withEffect">
                                  <p:stCondLst>
                                    <p:cond delay="0"/>
                                  </p:stCondLst>
                                  <p:childTnLst>
                                    <p:set>
                                      <p:cBhvr>
                                        <p:cTn id="22" dur="1" fill="hold">
                                          <p:stCondLst>
                                            <p:cond delay="0"/>
                                          </p:stCondLst>
                                        </p:cTn>
                                        <p:tgtEl>
                                          <p:spTgt spid="1039"/>
                                        </p:tgtEl>
                                        <p:attrNameLst>
                                          <p:attrName>style.visibility</p:attrName>
                                        </p:attrNameLst>
                                      </p:cBhvr>
                                      <p:to>
                                        <p:strVal val="visible"/>
                                      </p:to>
                                    </p:set>
                                    <p:animEffect transition="in" filter="fade">
                                      <p:cBhvr>
                                        <p:cTn id="23" dur="500"/>
                                        <p:tgtEl>
                                          <p:spTgt spid="10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5"/>
                                        </p:tgtEl>
                                        <p:attrNameLst>
                                          <p:attrName>style.visibility</p:attrName>
                                        </p:attrNameLst>
                                      </p:cBhvr>
                                      <p:to>
                                        <p:strVal val="visible"/>
                                      </p:to>
                                    </p:set>
                                    <p:animEffect transition="in" filter="fade">
                                      <p:cBhvr>
                                        <p:cTn id="28" dur="500"/>
                                        <p:tgtEl>
                                          <p:spTgt spid="1035"/>
                                        </p:tgtEl>
                                      </p:cBhvr>
                                    </p:animEffect>
                                  </p:childTnLst>
                                </p:cTn>
                              </p:par>
                              <p:par>
                                <p:cTn id="29" presetID="10"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500"/>
                                        <p:tgtEl>
                                          <p:spTgt spid="10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1"/>
                                        </p:tgtEl>
                                        <p:attrNameLst>
                                          <p:attrName>style.visibility</p:attrName>
                                        </p:attrNameLst>
                                      </p:cBhvr>
                                      <p:to>
                                        <p:strVal val="visible"/>
                                      </p:to>
                                    </p:set>
                                    <p:animEffect transition="in" filter="fade">
                                      <p:cBhvr>
                                        <p:cTn id="44" dur="500"/>
                                        <p:tgtEl>
                                          <p:spTgt spid="1031"/>
                                        </p:tgtEl>
                                      </p:cBhvr>
                                    </p:animEffect>
                                  </p:childTnLst>
                                </p:cTn>
                              </p:par>
                              <p:par>
                                <p:cTn id="45" presetID="10" presetClass="entr" presetSubtype="0" fill="hold" nodeType="with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2"/>
                                        </p:tgtEl>
                                        <p:attrNameLst>
                                          <p:attrName>style.visibility</p:attrName>
                                        </p:attrNameLst>
                                      </p:cBhvr>
                                      <p:to>
                                        <p:strVal val="visible"/>
                                      </p:to>
                                    </p:set>
                                    <p:animEffect transition="in" filter="fade">
                                      <p:cBhvr>
                                        <p:cTn id="52" dur="500"/>
                                        <p:tgtEl>
                                          <p:spTgt spid="1032"/>
                                        </p:tgtEl>
                                      </p:cBhvr>
                                    </p:animEffect>
                                  </p:childTnLst>
                                </p:cTn>
                              </p:par>
                              <p:par>
                                <p:cTn id="53" presetID="10"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animEffect transition="in" filter="fade">
                                      <p:cBhvr>
                                        <p:cTn id="5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082"/>
        <p:cNvGrpSpPr/>
        <p:nvPr/>
      </p:nvGrpSpPr>
      <p:grpSpPr>
        <a:xfrm>
          <a:off x="0" y="0"/>
          <a:ext cx="0" cy="0"/>
          <a:chOff x="0" y="0"/>
          <a:chExt cx="0" cy="0"/>
        </a:xfrm>
      </p:grpSpPr>
      <p:grpSp>
        <p:nvGrpSpPr>
          <p:cNvPr id="1083" name="Google Shape;1083;p41"/>
          <p:cNvGrpSpPr/>
          <p:nvPr/>
        </p:nvGrpSpPr>
        <p:grpSpPr>
          <a:xfrm>
            <a:off x="1818632" y="2671429"/>
            <a:ext cx="2094159" cy="2103546"/>
            <a:chOff x="1813" y="0"/>
            <a:chExt cx="809173" cy="812800"/>
          </a:xfrm>
        </p:grpSpPr>
        <p:sp>
          <p:nvSpPr>
            <p:cNvPr id="1084" name="Google Shape;1084;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6" name="Google Shape;1086;p41"/>
          <p:cNvGrpSpPr/>
          <p:nvPr/>
        </p:nvGrpSpPr>
        <p:grpSpPr>
          <a:xfrm>
            <a:off x="1818632" y="7056030"/>
            <a:ext cx="2094159" cy="2103546"/>
            <a:chOff x="1813" y="0"/>
            <a:chExt cx="809173" cy="812800"/>
          </a:xfrm>
        </p:grpSpPr>
        <p:sp>
          <p:nvSpPr>
            <p:cNvPr id="1087" name="Google Shape;1087;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41"/>
          <p:cNvGrpSpPr/>
          <p:nvPr/>
        </p:nvGrpSpPr>
        <p:grpSpPr>
          <a:xfrm>
            <a:off x="2865712" y="1875192"/>
            <a:ext cx="6258018" cy="3558801"/>
            <a:chOff x="0" y="-38100"/>
            <a:chExt cx="1737603" cy="988137"/>
          </a:xfrm>
        </p:grpSpPr>
        <p:sp>
          <p:nvSpPr>
            <p:cNvPr id="1090" name="Google Shape;1090;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41"/>
          <p:cNvGrpSpPr/>
          <p:nvPr/>
        </p:nvGrpSpPr>
        <p:grpSpPr>
          <a:xfrm>
            <a:off x="2865712" y="6259793"/>
            <a:ext cx="6258018" cy="3558801"/>
            <a:chOff x="0" y="-38100"/>
            <a:chExt cx="1737603" cy="988137"/>
          </a:xfrm>
        </p:grpSpPr>
        <p:sp>
          <p:nvSpPr>
            <p:cNvPr id="1093" name="Google Shape;1093;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41"/>
          <p:cNvGrpSpPr/>
          <p:nvPr/>
        </p:nvGrpSpPr>
        <p:grpSpPr>
          <a:xfrm>
            <a:off x="9516397" y="2671429"/>
            <a:ext cx="2094159" cy="2103546"/>
            <a:chOff x="1813" y="0"/>
            <a:chExt cx="809173" cy="812800"/>
          </a:xfrm>
        </p:grpSpPr>
        <p:sp>
          <p:nvSpPr>
            <p:cNvPr id="1096" name="Google Shape;1096;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8" name="Google Shape;1098;p41"/>
          <p:cNvGrpSpPr/>
          <p:nvPr/>
        </p:nvGrpSpPr>
        <p:grpSpPr>
          <a:xfrm>
            <a:off x="9516397" y="7056030"/>
            <a:ext cx="2094159" cy="2103546"/>
            <a:chOff x="1813" y="0"/>
            <a:chExt cx="809173" cy="812800"/>
          </a:xfrm>
        </p:grpSpPr>
        <p:sp>
          <p:nvSpPr>
            <p:cNvPr id="1099" name="Google Shape;1099;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1" name="Google Shape;1101;p41"/>
          <p:cNvGrpSpPr/>
          <p:nvPr/>
        </p:nvGrpSpPr>
        <p:grpSpPr>
          <a:xfrm>
            <a:off x="10563478" y="1875192"/>
            <a:ext cx="6258018" cy="3558801"/>
            <a:chOff x="0" y="-38100"/>
            <a:chExt cx="1737603" cy="988137"/>
          </a:xfrm>
        </p:grpSpPr>
        <p:sp>
          <p:nvSpPr>
            <p:cNvPr id="1102" name="Google Shape;1102;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4" name="Google Shape;1104;p41"/>
          <p:cNvGrpSpPr/>
          <p:nvPr/>
        </p:nvGrpSpPr>
        <p:grpSpPr>
          <a:xfrm>
            <a:off x="10563478" y="6259793"/>
            <a:ext cx="6258018" cy="3558801"/>
            <a:chOff x="0" y="-38100"/>
            <a:chExt cx="1737603" cy="988137"/>
          </a:xfrm>
        </p:grpSpPr>
        <p:sp>
          <p:nvSpPr>
            <p:cNvPr id="1105" name="Google Shape;1105;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7" name="Google Shape;1107;p41"/>
          <p:cNvSpPr txBox="1"/>
          <p:nvPr/>
        </p:nvSpPr>
        <p:spPr>
          <a:xfrm>
            <a:off x="8706199" y="168088"/>
            <a:ext cx="8115300" cy="13716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swot analysis</a:t>
            </a:r>
            <a:endParaRPr/>
          </a:p>
        </p:txBody>
      </p:sp>
      <p:sp>
        <p:nvSpPr>
          <p:cNvPr id="1108" name="Google Shape;1108;p41"/>
          <p:cNvSpPr txBox="1"/>
          <p:nvPr/>
        </p:nvSpPr>
        <p:spPr>
          <a:xfrm>
            <a:off x="2470001" y="2749249"/>
            <a:ext cx="791422"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S</a:t>
            </a:r>
            <a:endParaRPr/>
          </a:p>
        </p:txBody>
      </p:sp>
      <p:sp>
        <p:nvSpPr>
          <p:cNvPr id="1109" name="Google Shape;1109;p41"/>
          <p:cNvSpPr txBox="1"/>
          <p:nvPr/>
        </p:nvSpPr>
        <p:spPr>
          <a:xfrm>
            <a:off x="2213758" y="7133850"/>
            <a:ext cx="1303909"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W</a:t>
            </a:r>
            <a:endParaRPr/>
          </a:p>
        </p:txBody>
      </p:sp>
      <p:sp>
        <p:nvSpPr>
          <p:cNvPr id="1110" name="Google Shape;1110;p41"/>
          <p:cNvSpPr txBox="1"/>
          <p:nvPr/>
        </p:nvSpPr>
        <p:spPr>
          <a:xfrm>
            <a:off x="10029637" y="2749249"/>
            <a:ext cx="1067681"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O</a:t>
            </a:r>
            <a:endParaRPr/>
          </a:p>
        </p:txBody>
      </p:sp>
      <p:sp>
        <p:nvSpPr>
          <p:cNvPr id="1111" name="Google Shape;1111;p41"/>
          <p:cNvSpPr txBox="1"/>
          <p:nvPr/>
        </p:nvSpPr>
        <p:spPr>
          <a:xfrm>
            <a:off x="10112259" y="7133850"/>
            <a:ext cx="902437"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T</a:t>
            </a:r>
            <a:endParaRPr/>
          </a:p>
        </p:txBody>
      </p:sp>
      <p:sp>
        <p:nvSpPr>
          <p:cNvPr id="1112" name="Google Shape;1112;p41"/>
          <p:cNvSpPr txBox="1"/>
          <p:nvPr/>
        </p:nvSpPr>
        <p:spPr>
          <a:xfrm>
            <a:off x="4128708" y="3082301"/>
            <a:ext cx="5033700" cy="16245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 doing well?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sets you apart?</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your good qualities?</a:t>
            </a:r>
            <a:endParaRPr/>
          </a:p>
        </p:txBody>
      </p:sp>
      <p:sp>
        <p:nvSpPr>
          <p:cNvPr id="1113" name="Google Shape;1113;p41"/>
          <p:cNvSpPr txBox="1"/>
          <p:nvPr/>
        </p:nvSpPr>
        <p:spPr>
          <a:xfrm>
            <a:off x="4117170" y="6897126"/>
            <a:ext cx="4799700" cy="27978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Where do you need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to improve?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Are resources adequate?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do others do better than you?</a:t>
            </a:r>
            <a:endParaRPr/>
          </a:p>
        </p:txBody>
      </p:sp>
      <p:sp>
        <p:nvSpPr>
          <p:cNvPr id="1114" name="Google Shape;1114;p41"/>
          <p:cNvSpPr txBox="1"/>
          <p:nvPr/>
        </p:nvSpPr>
        <p:spPr>
          <a:xfrm>
            <a:off x="11792167" y="2996613"/>
            <a:ext cx="5029500" cy="16245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your goals?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Are demands shifting?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How can it be improved?</a:t>
            </a:r>
            <a:endParaRPr/>
          </a:p>
        </p:txBody>
      </p:sp>
      <p:sp>
        <p:nvSpPr>
          <p:cNvPr id="1115" name="Google Shape;1115;p41"/>
          <p:cNvSpPr txBox="1"/>
          <p:nvPr/>
        </p:nvSpPr>
        <p:spPr>
          <a:xfrm>
            <a:off x="11761954" y="7139173"/>
            <a:ext cx="5089800" cy="22110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the blockers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you're facing?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factors outside of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your control?</a:t>
            </a:r>
            <a:endParaRPr/>
          </a:p>
        </p:txBody>
      </p:sp>
      <p:cxnSp>
        <p:nvCxnSpPr>
          <p:cNvPr id="1116" name="Google Shape;1116;p41"/>
          <p:cNvCxnSpPr/>
          <p:nvPr/>
        </p:nvCxnSpPr>
        <p:spPr>
          <a:xfrm>
            <a:off x="4718763" y="1028700"/>
            <a:ext cx="4425237" cy="0"/>
          </a:xfrm>
          <a:prstGeom prst="straightConnector1">
            <a:avLst/>
          </a:prstGeom>
          <a:noFill/>
          <a:ln w="38100" cap="flat" cmpd="sng">
            <a:solidFill>
              <a:srgbClr val="0B1320"/>
            </a:solidFill>
            <a:prstDash val="solid"/>
            <a:round/>
            <a:headEnd type="none" w="sm" len="sm"/>
            <a:tailEnd type="none" w="sm" len="sm"/>
          </a:ln>
        </p:spPr>
      </p:cxnSp>
      <p:grpSp>
        <p:nvGrpSpPr>
          <p:cNvPr id="1117" name="Google Shape;1117;p41"/>
          <p:cNvGrpSpPr/>
          <p:nvPr/>
        </p:nvGrpSpPr>
        <p:grpSpPr>
          <a:xfrm>
            <a:off x="2470913" y="862476"/>
            <a:ext cx="406823" cy="408647"/>
            <a:chOff x="1813" y="0"/>
            <a:chExt cx="809173" cy="812800"/>
          </a:xfrm>
        </p:grpSpPr>
        <p:sp>
          <p:nvSpPr>
            <p:cNvPr id="1118" name="Google Shape;1118;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0" name="Google Shape;1120;p41"/>
          <p:cNvGrpSpPr/>
          <p:nvPr/>
        </p:nvGrpSpPr>
        <p:grpSpPr>
          <a:xfrm>
            <a:off x="3034588" y="862476"/>
            <a:ext cx="406823" cy="408647"/>
            <a:chOff x="1813" y="0"/>
            <a:chExt cx="809173" cy="812800"/>
          </a:xfrm>
        </p:grpSpPr>
        <p:sp>
          <p:nvSpPr>
            <p:cNvPr id="1121" name="Google Shape;1121;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3" name="Google Shape;1123;p41"/>
          <p:cNvGrpSpPr/>
          <p:nvPr/>
        </p:nvGrpSpPr>
        <p:grpSpPr>
          <a:xfrm>
            <a:off x="3595635" y="862476"/>
            <a:ext cx="406823" cy="408647"/>
            <a:chOff x="1813" y="0"/>
            <a:chExt cx="809173" cy="812800"/>
          </a:xfrm>
        </p:grpSpPr>
        <p:sp>
          <p:nvSpPr>
            <p:cNvPr id="1124" name="Google Shape;1124;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7"/>
                                        </p:tgtEl>
                                        <p:attrNameLst>
                                          <p:attrName>style.visibility</p:attrName>
                                        </p:attrNameLst>
                                      </p:cBhvr>
                                      <p:to>
                                        <p:strVal val="visible"/>
                                      </p:to>
                                    </p:set>
                                    <p:animEffect transition="in" filter="fade">
                                      <p:cBhvr>
                                        <p:cTn id="7" dur="500"/>
                                        <p:tgtEl>
                                          <p:spTgt spid="1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8"/>
                                        </p:tgtEl>
                                        <p:attrNameLst>
                                          <p:attrName>style.visibility</p:attrName>
                                        </p:attrNameLst>
                                      </p:cBhvr>
                                      <p:to>
                                        <p:strVal val="visible"/>
                                      </p:to>
                                    </p:set>
                                    <p:animEffect transition="in" filter="fade">
                                      <p:cBhvr>
                                        <p:cTn id="12" dur="500"/>
                                        <p:tgtEl>
                                          <p:spTgt spid="1108"/>
                                        </p:tgtEl>
                                      </p:cBhvr>
                                    </p:animEffect>
                                  </p:childTnLst>
                                </p:cTn>
                              </p:par>
                              <p:par>
                                <p:cTn id="13" presetID="10" presetClass="entr" presetSubtype="0" fill="hold" nodeType="withEffect">
                                  <p:stCondLst>
                                    <p:cond delay="0"/>
                                  </p:stCondLst>
                                  <p:childTnLst>
                                    <p:set>
                                      <p:cBhvr>
                                        <p:cTn id="14" dur="1" fill="hold">
                                          <p:stCondLst>
                                            <p:cond delay="0"/>
                                          </p:stCondLst>
                                        </p:cTn>
                                        <p:tgtEl>
                                          <p:spTgt spid="1089"/>
                                        </p:tgtEl>
                                        <p:attrNameLst>
                                          <p:attrName>style.visibility</p:attrName>
                                        </p:attrNameLst>
                                      </p:cBhvr>
                                      <p:to>
                                        <p:strVal val="visible"/>
                                      </p:to>
                                    </p:set>
                                    <p:animEffect transition="in" filter="fade">
                                      <p:cBhvr>
                                        <p:cTn id="15" dur="500"/>
                                        <p:tgtEl>
                                          <p:spTgt spid="1089"/>
                                        </p:tgtEl>
                                      </p:cBhvr>
                                    </p:animEffect>
                                  </p:childTnLst>
                                </p:cTn>
                              </p:par>
                              <p:par>
                                <p:cTn id="16" presetID="10" presetClass="entr" presetSubtype="0" fill="hold" nodeType="withEffect">
                                  <p:stCondLst>
                                    <p:cond delay="0"/>
                                  </p:stCondLst>
                                  <p:childTnLst>
                                    <p:set>
                                      <p:cBhvr>
                                        <p:cTn id="17" dur="1" fill="hold">
                                          <p:stCondLst>
                                            <p:cond delay="0"/>
                                          </p:stCondLst>
                                        </p:cTn>
                                        <p:tgtEl>
                                          <p:spTgt spid="1083"/>
                                        </p:tgtEl>
                                        <p:attrNameLst>
                                          <p:attrName>style.visibility</p:attrName>
                                        </p:attrNameLst>
                                      </p:cBhvr>
                                      <p:to>
                                        <p:strVal val="visible"/>
                                      </p:to>
                                    </p:set>
                                    <p:animEffect transition="in" filter="fade">
                                      <p:cBhvr>
                                        <p:cTn id="18" dur="500"/>
                                        <p:tgtEl>
                                          <p:spTgt spid="1083"/>
                                        </p:tgtEl>
                                      </p:cBhvr>
                                    </p:animEffect>
                                  </p:childTnLst>
                                </p:cTn>
                              </p:par>
                              <p:par>
                                <p:cTn id="19" presetID="10" presetClass="entr" presetSubtype="0" fill="hold" nodeType="withEffect">
                                  <p:stCondLst>
                                    <p:cond delay="0"/>
                                  </p:stCondLst>
                                  <p:childTnLst>
                                    <p:set>
                                      <p:cBhvr>
                                        <p:cTn id="20" dur="1" fill="hold">
                                          <p:stCondLst>
                                            <p:cond delay="0"/>
                                          </p:stCondLst>
                                        </p:cTn>
                                        <p:tgtEl>
                                          <p:spTgt spid="1112"/>
                                        </p:tgtEl>
                                        <p:attrNameLst>
                                          <p:attrName>style.visibility</p:attrName>
                                        </p:attrNameLst>
                                      </p:cBhvr>
                                      <p:to>
                                        <p:strVal val="visible"/>
                                      </p:to>
                                    </p:set>
                                    <p:animEffect transition="in" filter="fade">
                                      <p:cBhvr>
                                        <p:cTn id="21" dur="500"/>
                                        <p:tgtEl>
                                          <p:spTgt spid="11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09"/>
                                        </p:tgtEl>
                                        <p:attrNameLst>
                                          <p:attrName>style.visibility</p:attrName>
                                        </p:attrNameLst>
                                      </p:cBhvr>
                                      <p:to>
                                        <p:strVal val="visible"/>
                                      </p:to>
                                    </p:set>
                                    <p:animEffect transition="in" filter="fade">
                                      <p:cBhvr>
                                        <p:cTn id="25" dur="500"/>
                                        <p:tgtEl>
                                          <p:spTgt spid="110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92"/>
                                        </p:tgtEl>
                                        <p:attrNameLst>
                                          <p:attrName>style.visibility</p:attrName>
                                        </p:attrNameLst>
                                      </p:cBhvr>
                                      <p:to>
                                        <p:strVal val="visible"/>
                                      </p:to>
                                    </p:set>
                                    <p:animEffect transition="in" filter="fade">
                                      <p:cBhvr>
                                        <p:cTn id="29" dur="500"/>
                                        <p:tgtEl>
                                          <p:spTgt spid="109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086"/>
                                        </p:tgtEl>
                                        <p:attrNameLst>
                                          <p:attrName>style.visibility</p:attrName>
                                        </p:attrNameLst>
                                      </p:cBhvr>
                                      <p:to>
                                        <p:strVal val="visible"/>
                                      </p:to>
                                    </p:set>
                                    <p:animEffect transition="in" filter="fade">
                                      <p:cBhvr>
                                        <p:cTn id="33" dur="500"/>
                                        <p:tgtEl>
                                          <p:spTgt spid="108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113"/>
                                        </p:tgtEl>
                                        <p:attrNameLst>
                                          <p:attrName>style.visibility</p:attrName>
                                        </p:attrNameLst>
                                      </p:cBhvr>
                                      <p:to>
                                        <p:strVal val="visible"/>
                                      </p:to>
                                    </p:set>
                                    <p:animEffect transition="in" filter="fade">
                                      <p:cBhvr>
                                        <p:cTn id="37" dur="500"/>
                                        <p:tgtEl>
                                          <p:spTgt spid="1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10"/>
                                        </p:tgtEl>
                                        <p:attrNameLst>
                                          <p:attrName>style.visibility</p:attrName>
                                        </p:attrNameLst>
                                      </p:cBhvr>
                                      <p:to>
                                        <p:strVal val="visible"/>
                                      </p:to>
                                    </p:set>
                                    <p:animEffect transition="in" filter="fade">
                                      <p:cBhvr>
                                        <p:cTn id="42" dur="500"/>
                                        <p:tgtEl>
                                          <p:spTgt spid="1110"/>
                                        </p:tgtEl>
                                      </p:cBhvr>
                                    </p:animEffect>
                                  </p:childTnLst>
                                </p:cTn>
                              </p:par>
                              <p:par>
                                <p:cTn id="43" presetID="10" presetClass="entr" presetSubtype="0" fill="hold" nodeType="withEffect">
                                  <p:stCondLst>
                                    <p:cond delay="0"/>
                                  </p:stCondLst>
                                  <p:childTnLst>
                                    <p:set>
                                      <p:cBhvr>
                                        <p:cTn id="44" dur="1" fill="hold">
                                          <p:stCondLst>
                                            <p:cond delay="0"/>
                                          </p:stCondLst>
                                        </p:cTn>
                                        <p:tgtEl>
                                          <p:spTgt spid="1095"/>
                                        </p:tgtEl>
                                        <p:attrNameLst>
                                          <p:attrName>style.visibility</p:attrName>
                                        </p:attrNameLst>
                                      </p:cBhvr>
                                      <p:to>
                                        <p:strVal val="visible"/>
                                      </p:to>
                                    </p:set>
                                    <p:animEffect transition="in" filter="fade">
                                      <p:cBhvr>
                                        <p:cTn id="45" dur="500"/>
                                        <p:tgtEl>
                                          <p:spTgt spid="1095"/>
                                        </p:tgtEl>
                                      </p:cBhvr>
                                    </p:animEffect>
                                  </p:childTnLst>
                                </p:cTn>
                              </p:par>
                              <p:par>
                                <p:cTn id="46" presetID="10" presetClass="entr" presetSubtype="0" fill="hold" nodeType="withEffect">
                                  <p:stCondLst>
                                    <p:cond delay="0"/>
                                  </p:stCondLst>
                                  <p:childTnLst>
                                    <p:set>
                                      <p:cBhvr>
                                        <p:cTn id="47" dur="1" fill="hold">
                                          <p:stCondLst>
                                            <p:cond delay="0"/>
                                          </p:stCondLst>
                                        </p:cTn>
                                        <p:tgtEl>
                                          <p:spTgt spid="1114"/>
                                        </p:tgtEl>
                                        <p:attrNameLst>
                                          <p:attrName>style.visibility</p:attrName>
                                        </p:attrNameLst>
                                      </p:cBhvr>
                                      <p:to>
                                        <p:strVal val="visible"/>
                                      </p:to>
                                    </p:set>
                                    <p:animEffect transition="in" filter="fade">
                                      <p:cBhvr>
                                        <p:cTn id="48" dur="500"/>
                                        <p:tgtEl>
                                          <p:spTgt spid="1114"/>
                                        </p:tgtEl>
                                      </p:cBhvr>
                                    </p:animEffect>
                                  </p:childTnLst>
                                </p:cTn>
                              </p:par>
                              <p:par>
                                <p:cTn id="49" presetID="10" presetClass="entr" presetSubtype="0" fill="hold" nodeType="withEffect">
                                  <p:stCondLst>
                                    <p:cond delay="0"/>
                                  </p:stCondLst>
                                  <p:childTnLst>
                                    <p:set>
                                      <p:cBhvr>
                                        <p:cTn id="50" dur="1" fill="hold">
                                          <p:stCondLst>
                                            <p:cond delay="0"/>
                                          </p:stCondLst>
                                        </p:cTn>
                                        <p:tgtEl>
                                          <p:spTgt spid="1101"/>
                                        </p:tgtEl>
                                        <p:attrNameLst>
                                          <p:attrName>style.visibility</p:attrName>
                                        </p:attrNameLst>
                                      </p:cBhvr>
                                      <p:to>
                                        <p:strVal val="visible"/>
                                      </p:to>
                                    </p:set>
                                    <p:animEffect transition="in" filter="fade">
                                      <p:cBhvr>
                                        <p:cTn id="51" dur="500"/>
                                        <p:tgtEl>
                                          <p:spTgt spid="110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11"/>
                                        </p:tgtEl>
                                        <p:attrNameLst>
                                          <p:attrName>style.visibility</p:attrName>
                                        </p:attrNameLst>
                                      </p:cBhvr>
                                      <p:to>
                                        <p:strVal val="visible"/>
                                      </p:to>
                                    </p:set>
                                    <p:animEffect transition="in" filter="fade">
                                      <p:cBhvr>
                                        <p:cTn id="56" dur="500"/>
                                        <p:tgtEl>
                                          <p:spTgt spid="1111"/>
                                        </p:tgtEl>
                                      </p:cBhvr>
                                    </p:animEffect>
                                  </p:childTnLst>
                                </p:cTn>
                              </p:par>
                              <p:par>
                                <p:cTn id="57" presetID="10" presetClass="entr" presetSubtype="0" fill="hold" nodeType="withEffect">
                                  <p:stCondLst>
                                    <p:cond delay="0"/>
                                  </p:stCondLst>
                                  <p:childTnLst>
                                    <p:set>
                                      <p:cBhvr>
                                        <p:cTn id="58" dur="1" fill="hold">
                                          <p:stCondLst>
                                            <p:cond delay="0"/>
                                          </p:stCondLst>
                                        </p:cTn>
                                        <p:tgtEl>
                                          <p:spTgt spid="1098"/>
                                        </p:tgtEl>
                                        <p:attrNameLst>
                                          <p:attrName>style.visibility</p:attrName>
                                        </p:attrNameLst>
                                      </p:cBhvr>
                                      <p:to>
                                        <p:strVal val="visible"/>
                                      </p:to>
                                    </p:set>
                                    <p:animEffect transition="in" filter="fade">
                                      <p:cBhvr>
                                        <p:cTn id="59" dur="500"/>
                                        <p:tgtEl>
                                          <p:spTgt spid="1098"/>
                                        </p:tgtEl>
                                      </p:cBhvr>
                                    </p:animEffect>
                                  </p:childTnLst>
                                </p:cTn>
                              </p:par>
                              <p:par>
                                <p:cTn id="60" presetID="10" presetClass="entr" presetSubtype="0" fill="hold" nodeType="withEffect">
                                  <p:stCondLst>
                                    <p:cond delay="0"/>
                                  </p:stCondLst>
                                  <p:childTnLst>
                                    <p:set>
                                      <p:cBhvr>
                                        <p:cTn id="61" dur="1" fill="hold">
                                          <p:stCondLst>
                                            <p:cond delay="0"/>
                                          </p:stCondLst>
                                        </p:cTn>
                                        <p:tgtEl>
                                          <p:spTgt spid="1104"/>
                                        </p:tgtEl>
                                        <p:attrNameLst>
                                          <p:attrName>style.visibility</p:attrName>
                                        </p:attrNameLst>
                                      </p:cBhvr>
                                      <p:to>
                                        <p:strVal val="visible"/>
                                      </p:to>
                                    </p:set>
                                    <p:animEffect transition="in" filter="fade">
                                      <p:cBhvr>
                                        <p:cTn id="62" dur="500"/>
                                        <p:tgtEl>
                                          <p:spTgt spid="1104"/>
                                        </p:tgtEl>
                                      </p:cBhvr>
                                    </p:animEffect>
                                  </p:childTnLst>
                                </p:cTn>
                              </p:par>
                              <p:par>
                                <p:cTn id="63" presetID="10"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animEffect transition="in" filter="fade">
                                      <p:cBhvr>
                                        <p:cTn id="65" dur="500"/>
                                        <p:tgtEl>
                                          <p:spTgt spid="1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129"/>
        <p:cNvGrpSpPr/>
        <p:nvPr/>
      </p:nvGrpSpPr>
      <p:grpSpPr>
        <a:xfrm>
          <a:off x="0" y="0"/>
          <a:ext cx="0" cy="0"/>
          <a:chOff x="0" y="0"/>
          <a:chExt cx="0" cy="0"/>
        </a:xfrm>
      </p:grpSpPr>
      <p:grpSp>
        <p:nvGrpSpPr>
          <p:cNvPr id="1130" name="Google Shape;1130;p42"/>
          <p:cNvGrpSpPr/>
          <p:nvPr/>
        </p:nvGrpSpPr>
        <p:grpSpPr>
          <a:xfrm>
            <a:off x="9144000" y="985838"/>
            <a:ext cx="8663569" cy="8831300"/>
            <a:chOff x="0" y="-57150"/>
            <a:chExt cx="11551425" cy="11775068"/>
          </a:xfrm>
        </p:grpSpPr>
        <p:sp>
          <p:nvSpPr>
            <p:cNvPr id="1131" name="Google Shape;1131;p42"/>
            <p:cNvSpPr txBox="1"/>
            <p:nvPr/>
          </p:nvSpPr>
          <p:spPr>
            <a:xfrm>
              <a:off x="127268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1</a:t>
              </a:r>
              <a:endParaRPr/>
            </a:p>
          </p:txBody>
        </p:sp>
        <p:sp>
          <p:nvSpPr>
            <p:cNvPr id="1132" name="Google Shape;1132;p42"/>
            <p:cNvSpPr txBox="1"/>
            <p:nvPr/>
          </p:nvSpPr>
          <p:spPr>
            <a:xfrm>
              <a:off x="3423978"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2</a:t>
              </a:r>
              <a:endParaRPr/>
            </a:p>
          </p:txBody>
        </p:sp>
        <p:sp>
          <p:nvSpPr>
            <p:cNvPr id="1133" name="Google Shape;1133;p42"/>
            <p:cNvSpPr txBox="1"/>
            <p:nvPr/>
          </p:nvSpPr>
          <p:spPr>
            <a:xfrm>
              <a:off x="557527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3</a:t>
              </a:r>
              <a:endParaRPr/>
            </a:p>
          </p:txBody>
        </p:sp>
        <p:sp>
          <p:nvSpPr>
            <p:cNvPr id="1134" name="Google Shape;1134;p42"/>
            <p:cNvSpPr txBox="1"/>
            <p:nvPr/>
          </p:nvSpPr>
          <p:spPr>
            <a:xfrm>
              <a:off x="7726568"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4</a:t>
              </a:r>
              <a:endParaRPr/>
            </a:p>
          </p:txBody>
        </p:sp>
        <p:sp>
          <p:nvSpPr>
            <p:cNvPr id="1135" name="Google Shape;1135;p42"/>
            <p:cNvSpPr txBox="1"/>
            <p:nvPr/>
          </p:nvSpPr>
          <p:spPr>
            <a:xfrm>
              <a:off x="987786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5</a:t>
              </a:r>
              <a:endParaRPr/>
            </a:p>
          </p:txBody>
        </p:sp>
        <p:grpSp>
          <p:nvGrpSpPr>
            <p:cNvPr id="1136" name="Google Shape;1136;p42"/>
            <p:cNvGrpSpPr/>
            <p:nvPr/>
          </p:nvGrpSpPr>
          <p:grpSpPr>
            <a:xfrm>
              <a:off x="794950" y="243016"/>
              <a:ext cx="10756475" cy="10769755"/>
              <a:chOff x="0" y="-6350"/>
              <a:chExt cx="10287000" cy="10299700"/>
            </a:xfrm>
          </p:grpSpPr>
          <p:sp>
            <p:nvSpPr>
              <p:cNvPr id="1137" name="Google Shape;1137;p42"/>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38" name="Google Shape;1138;p42"/>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39" name="Google Shape;1139;p42"/>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0" name="Google Shape;1140;p42"/>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1" name="Google Shape;1141;p42"/>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2" name="Google Shape;1142;p42"/>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60000"/>
                </a:srgbClr>
              </a:solidFill>
              <a:ln>
                <a:noFill/>
              </a:ln>
            </p:spPr>
          </p:sp>
        </p:grpSp>
        <p:sp>
          <p:nvSpPr>
            <p:cNvPr id="1143" name="Google Shape;1143;p42"/>
            <p:cNvSpPr txBox="1"/>
            <p:nvPr/>
          </p:nvSpPr>
          <p:spPr>
            <a:xfrm>
              <a:off x="0" y="-57150"/>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25 </a:t>
              </a:r>
              <a:endParaRPr/>
            </a:p>
          </p:txBody>
        </p:sp>
        <p:sp>
          <p:nvSpPr>
            <p:cNvPr id="1144" name="Google Shape;1144;p42"/>
            <p:cNvSpPr txBox="1"/>
            <p:nvPr/>
          </p:nvSpPr>
          <p:spPr>
            <a:xfrm>
              <a:off x="0" y="2094145"/>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20 </a:t>
              </a:r>
              <a:endParaRPr/>
            </a:p>
          </p:txBody>
        </p:sp>
        <p:sp>
          <p:nvSpPr>
            <p:cNvPr id="1145" name="Google Shape;1145;p42"/>
            <p:cNvSpPr txBox="1"/>
            <p:nvPr/>
          </p:nvSpPr>
          <p:spPr>
            <a:xfrm>
              <a:off x="0" y="4245440"/>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15 </a:t>
              </a:r>
              <a:endParaRPr/>
            </a:p>
          </p:txBody>
        </p:sp>
        <p:sp>
          <p:nvSpPr>
            <p:cNvPr id="1146" name="Google Shape;1146;p42"/>
            <p:cNvSpPr txBox="1"/>
            <p:nvPr/>
          </p:nvSpPr>
          <p:spPr>
            <a:xfrm>
              <a:off x="0" y="6396735"/>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10 </a:t>
              </a:r>
              <a:endParaRPr/>
            </a:p>
          </p:txBody>
        </p:sp>
        <p:sp>
          <p:nvSpPr>
            <p:cNvPr id="1147" name="Google Shape;1147;p42"/>
            <p:cNvSpPr txBox="1"/>
            <p:nvPr/>
          </p:nvSpPr>
          <p:spPr>
            <a:xfrm>
              <a:off x="238535" y="8548030"/>
              <a:ext cx="343942"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5 </a:t>
              </a:r>
              <a:endParaRPr/>
            </a:p>
          </p:txBody>
        </p:sp>
        <p:sp>
          <p:nvSpPr>
            <p:cNvPr id="1148" name="Google Shape;1148;p42"/>
            <p:cNvSpPr txBox="1"/>
            <p:nvPr/>
          </p:nvSpPr>
          <p:spPr>
            <a:xfrm>
              <a:off x="238535" y="10699325"/>
              <a:ext cx="343942"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0 </a:t>
              </a:r>
              <a:endParaRPr/>
            </a:p>
          </p:txBody>
        </p:sp>
        <p:grpSp>
          <p:nvGrpSpPr>
            <p:cNvPr id="1149" name="Google Shape;1149;p42"/>
            <p:cNvGrpSpPr/>
            <p:nvPr/>
          </p:nvGrpSpPr>
          <p:grpSpPr>
            <a:xfrm>
              <a:off x="1737801" y="1408230"/>
              <a:ext cx="8870772" cy="9730105"/>
              <a:chOff x="901700" y="1108007"/>
              <a:chExt cx="8483600" cy="9305427"/>
            </a:xfrm>
          </p:grpSpPr>
          <p:sp>
            <p:nvSpPr>
              <p:cNvPr id="1150" name="Google Shape;1150;p42"/>
              <p:cNvSpPr/>
              <p:nvPr/>
            </p:nvSpPr>
            <p:spPr>
              <a:xfrm>
                <a:off x="901700" y="6959092"/>
                <a:ext cx="2220522" cy="3454342"/>
              </a:xfrm>
              <a:custGeom>
                <a:avLst/>
                <a:gdLst/>
                <a:ahLst/>
                <a:cxnLst/>
                <a:rect l="l" t="t" r="r" b="b"/>
                <a:pathLst>
                  <a:path w="2220522" h="3454342" extrusionOk="0">
                    <a:moveTo>
                      <a:pt x="254000" y="3327908"/>
                    </a:moveTo>
                    <a:cubicBezTo>
                      <a:pt x="253687" y="3257990"/>
                      <a:pt x="196919" y="3201475"/>
                      <a:pt x="127000" y="3201475"/>
                    </a:cubicBezTo>
                    <a:cubicBezTo>
                      <a:pt x="57081" y="3201475"/>
                      <a:pt x="313" y="3257990"/>
                      <a:pt x="0" y="3327908"/>
                    </a:cubicBezTo>
                    <a:cubicBezTo>
                      <a:pt x="313" y="3397826"/>
                      <a:pt x="57081" y="3454341"/>
                      <a:pt x="127000" y="3454341"/>
                    </a:cubicBezTo>
                    <a:cubicBezTo>
                      <a:pt x="196919" y="3454341"/>
                      <a:pt x="253687" y="3397826"/>
                      <a:pt x="254000" y="3327908"/>
                    </a:cubicBezTo>
                    <a:close/>
                    <a:moveTo>
                      <a:pt x="100076" y="3311080"/>
                    </a:moveTo>
                    <a:cubicBezTo>
                      <a:pt x="90878" y="3325945"/>
                      <a:pt x="95425" y="3345447"/>
                      <a:pt x="110247" y="3354712"/>
                    </a:cubicBezTo>
                    <a:cubicBezTo>
                      <a:pt x="125070" y="3363976"/>
                      <a:pt x="144593" y="3359517"/>
                      <a:pt x="153924" y="3344736"/>
                    </a:cubicBezTo>
                    <a:lnTo>
                      <a:pt x="2211324" y="52896"/>
                    </a:lnTo>
                    <a:cubicBezTo>
                      <a:pt x="2220522" y="38031"/>
                      <a:pt x="2215975" y="18529"/>
                      <a:pt x="2201153" y="9264"/>
                    </a:cubicBezTo>
                    <a:cubicBezTo>
                      <a:pt x="2186330" y="0"/>
                      <a:pt x="2166807" y="4459"/>
                      <a:pt x="2157476" y="1924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2959100" y="4078919"/>
                <a:ext cx="2220332" cy="3042674"/>
              </a:xfrm>
              <a:custGeom>
                <a:avLst/>
                <a:gdLst/>
                <a:ahLst/>
                <a:cxnLst/>
                <a:rect l="l" t="t" r="r" b="b"/>
                <a:pathLst>
                  <a:path w="2220332" h="3042674" extrusionOk="0">
                    <a:moveTo>
                      <a:pt x="254000" y="2916241"/>
                    </a:moveTo>
                    <a:cubicBezTo>
                      <a:pt x="253687" y="2846323"/>
                      <a:pt x="196919" y="2789807"/>
                      <a:pt x="127000" y="2789807"/>
                    </a:cubicBezTo>
                    <a:cubicBezTo>
                      <a:pt x="57081" y="2789807"/>
                      <a:pt x="313" y="2846323"/>
                      <a:pt x="0" y="2916241"/>
                    </a:cubicBezTo>
                    <a:cubicBezTo>
                      <a:pt x="313" y="2986159"/>
                      <a:pt x="57081" y="3042674"/>
                      <a:pt x="127000" y="3042674"/>
                    </a:cubicBezTo>
                    <a:cubicBezTo>
                      <a:pt x="196919" y="3042674"/>
                      <a:pt x="253687" y="2986159"/>
                      <a:pt x="254000" y="2916241"/>
                    </a:cubicBezTo>
                    <a:close/>
                    <a:moveTo>
                      <a:pt x="101164" y="2897787"/>
                    </a:moveTo>
                    <a:cubicBezTo>
                      <a:pt x="91068" y="2912056"/>
                      <a:pt x="94404" y="2931802"/>
                      <a:pt x="108628" y="2941962"/>
                    </a:cubicBezTo>
                    <a:cubicBezTo>
                      <a:pt x="122852" y="2952122"/>
                      <a:pt x="142613" y="2948874"/>
                      <a:pt x="152836" y="2934696"/>
                    </a:cubicBezTo>
                    <a:lnTo>
                      <a:pt x="2210236" y="54335"/>
                    </a:lnTo>
                    <a:cubicBezTo>
                      <a:pt x="2220332" y="40066"/>
                      <a:pt x="2216996" y="20320"/>
                      <a:pt x="2202772" y="10160"/>
                    </a:cubicBezTo>
                    <a:cubicBezTo>
                      <a:pt x="2188548" y="0"/>
                      <a:pt x="2168787" y="3248"/>
                      <a:pt x="2158564" y="17427"/>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5016500" y="2844208"/>
                <a:ext cx="2220497" cy="1397025"/>
              </a:xfrm>
              <a:custGeom>
                <a:avLst/>
                <a:gdLst/>
                <a:ahLst/>
                <a:cxnLst/>
                <a:rect l="l" t="t" r="r" b="b"/>
                <a:pathLst>
                  <a:path w="2220497" h="1397025" extrusionOk="0">
                    <a:moveTo>
                      <a:pt x="254000" y="1270592"/>
                    </a:moveTo>
                    <a:cubicBezTo>
                      <a:pt x="253687" y="1200673"/>
                      <a:pt x="196919" y="1144159"/>
                      <a:pt x="127000" y="1144159"/>
                    </a:cubicBezTo>
                    <a:cubicBezTo>
                      <a:pt x="57081" y="1144159"/>
                      <a:pt x="313" y="1200673"/>
                      <a:pt x="0" y="1270592"/>
                    </a:cubicBezTo>
                    <a:cubicBezTo>
                      <a:pt x="313" y="1340511"/>
                      <a:pt x="57081" y="1397025"/>
                      <a:pt x="127000" y="1397025"/>
                    </a:cubicBezTo>
                    <a:cubicBezTo>
                      <a:pt x="196919" y="1397025"/>
                      <a:pt x="253687" y="1340511"/>
                      <a:pt x="254000" y="1270592"/>
                    </a:cubicBezTo>
                    <a:close/>
                    <a:moveTo>
                      <a:pt x="110665" y="1243367"/>
                    </a:moveTo>
                    <a:cubicBezTo>
                      <a:pt x="95717" y="1252427"/>
                      <a:pt x="90903" y="1271866"/>
                      <a:pt x="99896" y="1286854"/>
                    </a:cubicBezTo>
                    <a:cubicBezTo>
                      <a:pt x="108889" y="1301843"/>
                      <a:pt x="128307" y="1306744"/>
                      <a:pt x="143335" y="1297817"/>
                    </a:cubicBezTo>
                    <a:lnTo>
                      <a:pt x="2200735" y="63377"/>
                    </a:lnTo>
                    <a:cubicBezTo>
                      <a:pt x="2215684" y="54317"/>
                      <a:pt x="2220497" y="34878"/>
                      <a:pt x="2211504" y="19889"/>
                    </a:cubicBezTo>
                    <a:cubicBezTo>
                      <a:pt x="2202511" y="4901"/>
                      <a:pt x="2183093" y="0"/>
                      <a:pt x="2168065" y="8927"/>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7073900" y="1108007"/>
                <a:ext cx="2311400" cy="1898787"/>
              </a:xfrm>
              <a:custGeom>
                <a:avLst/>
                <a:gdLst/>
                <a:ahLst/>
                <a:cxnLst/>
                <a:rect l="l" t="t" r="r" b="b"/>
                <a:pathLst>
                  <a:path w="2311400" h="1898787" extrusionOk="0">
                    <a:moveTo>
                      <a:pt x="254000" y="1772353"/>
                    </a:moveTo>
                    <a:cubicBezTo>
                      <a:pt x="253688" y="1702435"/>
                      <a:pt x="196919" y="1645920"/>
                      <a:pt x="127000" y="1645920"/>
                    </a:cubicBezTo>
                    <a:cubicBezTo>
                      <a:pt x="57081" y="1645920"/>
                      <a:pt x="312" y="1702435"/>
                      <a:pt x="0" y="1772353"/>
                    </a:cubicBezTo>
                    <a:cubicBezTo>
                      <a:pt x="312" y="1842271"/>
                      <a:pt x="57081" y="1898786"/>
                      <a:pt x="127000" y="1898786"/>
                    </a:cubicBezTo>
                    <a:cubicBezTo>
                      <a:pt x="196919" y="1898786"/>
                      <a:pt x="253688" y="1842271"/>
                      <a:pt x="254000" y="1772353"/>
                    </a:cubicBezTo>
                    <a:close/>
                    <a:moveTo>
                      <a:pt x="107166" y="1747560"/>
                    </a:moveTo>
                    <a:cubicBezTo>
                      <a:pt x="93566" y="1758541"/>
                      <a:pt x="91399" y="1778449"/>
                      <a:pt x="102319" y="1792099"/>
                    </a:cubicBezTo>
                    <a:cubicBezTo>
                      <a:pt x="113238" y="1805748"/>
                      <a:pt x="133136" y="1808004"/>
                      <a:pt x="146834" y="1797146"/>
                    </a:cubicBezTo>
                    <a:lnTo>
                      <a:pt x="2204234" y="151226"/>
                    </a:lnTo>
                    <a:cubicBezTo>
                      <a:pt x="2217835" y="140245"/>
                      <a:pt x="2220002" y="120337"/>
                      <a:pt x="2209082" y="106687"/>
                    </a:cubicBezTo>
                    <a:cubicBezTo>
                      <a:pt x="2198163" y="93038"/>
                      <a:pt x="2178265" y="90782"/>
                      <a:pt x="2164566" y="101640"/>
                    </a:cubicBezTo>
                    <a:close/>
                    <a:moveTo>
                      <a:pt x="2311400" y="126433"/>
                    </a:moveTo>
                    <a:cubicBezTo>
                      <a:pt x="2311088" y="56514"/>
                      <a:pt x="2254319" y="0"/>
                      <a:pt x="2184400" y="0"/>
                    </a:cubicBezTo>
                    <a:cubicBezTo>
                      <a:pt x="2114481" y="0"/>
                      <a:pt x="2057712" y="56514"/>
                      <a:pt x="2057400" y="126433"/>
                    </a:cubicBezTo>
                    <a:cubicBezTo>
                      <a:pt x="2057712" y="196351"/>
                      <a:pt x="2114481" y="252866"/>
                      <a:pt x="2184400" y="252866"/>
                    </a:cubicBezTo>
                    <a:cubicBezTo>
                      <a:pt x="2254319" y="252866"/>
                      <a:pt x="2311088" y="196351"/>
                      <a:pt x="2311400" y="126433"/>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901700" y="6959009"/>
                <a:ext cx="2220497" cy="1397025"/>
              </a:xfrm>
              <a:custGeom>
                <a:avLst/>
                <a:gdLst/>
                <a:ahLst/>
                <a:cxnLst/>
                <a:rect l="l" t="t" r="r" b="b"/>
                <a:pathLst>
                  <a:path w="2220497" h="1397025" extrusionOk="0">
                    <a:moveTo>
                      <a:pt x="254000" y="1270591"/>
                    </a:moveTo>
                    <a:cubicBezTo>
                      <a:pt x="253687" y="1200673"/>
                      <a:pt x="196919" y="1144158"/>
                      <a:pt x="127000" y="1144158"/>
                    </a:cubicBezTo>
                    <a:cubicBezTo>
                      <a:pt x="57081" y="1144158"/>
                      <a:pt x="313" y="1200673"/>
                      <a:pt x="0" y="1270591"/>
                    </a:cubicBezTo>
                    <a:cubicBezTo>
                      <a:pt x="313" y="1340509"/>
                      <a:pt x="57081" y="1397024"/>
                      <a:pt x="127000" y="1397024"/>
                    </a:cubicBezTo>
                    <a:cubicBezTo>
                      <a:pt x="196919" y="1397024"/>
                      <a:pt x="253687" y="1340509"/>
                      <a:pt x="254000" y="1270591"/>
                    </a:cubicBezTo>
                    <a:close/>
                    <a:moveTo>
                      <a:pt x="110665" y="1243366"/>
                    </a:moveTo>
                    <a:cubicBezTo>
                      <a:pt x="95716" y="1252425"/>
                      <a:pt x="90903" y="1271865"/>
                      <a:pt x="99896" y="1286854"/>
                    </a:cubicBezTo>
                    <a:cubicBezTo>
                      <a:pt x="108889" y="1301842"/>
                      <a:pt x="128306" y="1306742"/>
                      <a:pt x="143335" y="1297816"/>
                    </a:cubicBezTo>
                    <a:lnTo>
                      <a:pt x="2200735" y="63376"/>
                    </a:lnTo>
                    <a:cubicBezTo>
                      <a:pt x="2215684" y="54316"/>
                      <a:pt x="2220497" y="34877"/>
                      <a:pt x="2211504" y="19888"/>
                    </a:cubicBezTo>
                    <a:cubicBezTo>
                      <a:pt x="2202511" y="4900"/>
                      <a:pt x="2183094" y="0"/>
                      <a:pt x="2168065" y="8925"/>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2959100" y="6136302"/>
                <a:ext cx="2220239" cy="985291"/>
              </a:xfrm>
              <a:custGeom>
                <a:avLst/>
                <a:gdLst/>
                <a:ahLst/>
                <a:cxnLst/>
                <a:rect l="l" t="t" r="r" b="b"/>
                <a:pathLst>
                  <a:path w="2220239" h="985291" extrusionOk="0">
                    <a:moveTo>
                      <a:pt x="254000" y="858858"/>
                    </a:moveTo>
                    <a:cubicBezTo>
                      <a:pt x="253687" y="788940"/>
                      <a:pt x="196919" y="732424"/>
                      <a:pt x="127000" y="732424"/>
                    </a:cubicBezTo>
                    <a:cubicBezTo>
                      <a:pt x="57081" y="732424"/>
                      <a:pt x="313" y="788940"/>
                      <a:pt x="0" y="858858"/>
                    </a:cubicBezTo>
                    <a:cubicBezTo>
                      <a:pt x="313" y="928776"/>
                      <a:pt x="57081" y="985291"/>
                      <a:pt x="127000" y="985291"/>
                    </a:cubicBezTo>
                    <a:cubicBezTo>
                      <a:pt x="196919" y="985291"/>
                      <a:pt x="253687" y="928776"/>
                      <a:pt x="254000" y="858858"/>
                    </a:cubicBezTo>
                    <a:close/>
                    <a:moveTo>
                      <a:pt x="115208" y="829379"/>
                    </a:moveTo>
                    <a:cubicBezTo>
                      <a:pt x="99008" y="835944"/>
                      <a:pt x="91161" y="854367"/>
                      <a:pt x="97652" y="870597"/>
                    </a:cubicBezTo>
                    <a:cubicBezTo>
                      <a:pt x="104144" y="886827"/>
                      <a:pt x="122533" y="894756"/>
                      <a:pt x="138792" y="888337"/>
                    </a:cubicBezTo>
                    <a:lnTo>
                      <a:pt x="2196192" y="65377"/>
                    </a:lnTo>
                    <a:cubicBezTo>
                      <a:pt x="2212392" y="58813"/>
                      <a:pt x="2220239" y="40389"/>
                      <a:pt x="2213748" y="24159"/>
                    </a:cubicBezTo>
                    <a:cubicBezTo>
                      <a:pt x="2207256" y="7930"/>
                      <a:pt x="2188867" y="0"/>
                      <a:pt x="2172608" y="6419"/>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5016500" y="4490629"/>
                <a:ext cx="2220002" cy="1808004"/>
              </a:xfrm>
              <a:custGeom>
                <a:avLst/>
                <a:gdLst/>
                <a:ahLst/>
                <a:cxnLst/>
                <a:rect l="l" t="t" r="r" b="b"/>
                <a:pathLst>
                  <a:path w="2220002" h="1808004" extrusionOk="0">
                    <a:moveTo>
                      <a:pt x="254000" y="1681571"/>
                    </a:moveTo>
                    <a:cubicBezTo>
                      <a:pt x="253687" y="1611652"/>
                      <a:pt x="196919" y="1555138"/>
                      <a:pt x="127000" y="1555138"/>
                    </a:cubicBezTo>
                    <a:cubicBezTo>
                      <a:pt x="57081" y="1555138"/>
                      <a:pt x="313" y="1611652"/>
                      <a:pt x="0" y="1681571"/>
                    </a:cubicBezTo>
                    <a:cubicBezTo>
                      <a:pt x="313" y="1751490"/>
                      <a:pt x="57081" y="1808004"/>
                      <a:pt x="127000" y="1808004"/>
                    </a:cubicBezTo>
                    <a:cubicBezTo>
                      <a:pt x="196919" y="1808004"/>
                      <a:pt x="253687" y="1751490"/>
                      <a:pt x="254000" y="1681571"/>
                    </a:cubicBezTo>
                    <a:close/>
                    <a:moveTo>
                      <a:pt x="107166" y="1656778"/>
                    </a:moveTo>
                    <a:cubicBezTo>
                      <a:pt x="93566" y="1667759"/>
                      <a:pt x="91398" y="1687667"/>
                      <a:pt x="102318" y="1701317"/>
                    </a:cubicBezTo>
                    <a:cubicBezTo>
                      <a:pt x="113238" y="1714966"/>
                      <a:pt x="133136" y="1717222"/>
                      <a:pt x="146834" y="1706364"/>
                    </a:cubicBezTo>
                    <a:lnTo>
                      <a:pt x="2204234" y="60444"/>
                    </a:lnTo>
                    <a:cubicBezTo>
                      <a:pt x="2217835" y="49463"/>
                      <a:pt x="2220002" y="29555"/>
                      <a:pt x="2209082" y="15905"/>
                    </a:cubicBezTo>
                    <a:cubicBezTo>
                      <a:pt x="2198163" y="2256"/>
                      <a:pt x="2178265" y="0"/>
                      <a:pt x="2164566" y="10858"/>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7073900" y="1930967"/>
                <a:ext cx="2311400" cy="2721747"/>
              </a:xfrm>
              <a:custGeom>
                <a:avLst/>
                <a:gdLst/>
                <a:ahLst/>
                <a:cxnLst/>
                <a:rect l="l" t="t" r="r" b="b"/>
                <a:pathLst>
                  <a:path w="2311400" h="2721747" extrusionOk="0">
                    <a:moveTo>
                      <a:pt x="254000" y="2595313"/>
                    </a:moveTo>
                    <a:cubicBezTo>
                      <a:pt x="253688" y="2525394"/>
                      <a:pt x="196919" y="2468880"/>
                      <a:pt x="127000" y="2468880"/>
                    </a:cubicBezTo>
                    <a:cubicBezTo>
                      <a:pt x="57081" y="2468880"/>
                      <a:pt x="312" y="2525394"/>
                      <a:pt x="0" y="2595313"/>
                    </a:cubicBezTo>
                    <a:cubicBezTo>
                      <a:pt x="312" y="2665232"/>
                      <a:pt x="57081" y="2721746"/>
                      <a:pt x="127000" y="2721746"/>
                    </a:cubicBezTo>
                    <a:cubicBezTo>
                      <a:pt x="196919" y="2721746"/>
                      <a:pt x="253688" y="2665232"/>
                      <a:pt x="254000" y="2595313"/>
                    </a:cubicBezTo>
                    <a:close/>
                    <a:moveTo>
                      <a:pt x="102609" y="2574987"/>
                    </a:moveTo>
                    <a:cubicBezTo>
                      <a:pt x="91456" y="2588463"/>
                      <a:pt x="93304" y="2608423"/>
                      <a:pt x="106742" y="2619622"/>
                    </a:cubicBezTo>
                    <a:cubicBezTo>
                      <a:pt x="120181" y="2630820"/>
                      <a:pt x="140146" y="2629040"/>
                      <a:pt x="151391" y="2615639"/>
                    </a:cubicBezTo>
                    <a:lnTo>
                      <a:pt x="2208791" y="146759"/>
                    </a:lnTo>
                    <a:cubicBezTo>
                      <a:pt x="2219944" y="133283"/>
                      <a:pt x="2218096" y="113324"/>
                      <a:pt x="2204658" y="102125"/>
                    </a:cubicBezTo>
                    <a:cubicBezTo>
                      <a:pt x="2191219" y="90926"/>
                      <a:pt x="2171254" y="92707"/>
                      <a:pt x="2160009" y="106107"/>
                    </a:cubicBezTo>
                    <a:close/>
                    <a:moveTo>
                      <a:pt x="2311400" y="126433"/>
                    </a:moveTo>
                    <a:cubicBezTo>
                      <a:pt x="2311088" y="56515"/>
                      <a:pt x="2254319" y="0"/>
                      <a:pt x="2184400" y="0"/>
                    </a:cubicBezTo>
                    <a:cubicBezTo>
                      <a:pt x="2114481" y="0"/>
                      <a:pt x="2057712" y="56515"/>
                      <a:pt x="2057400" y="126433"/>
                    </a:cubicBezTo>
                    <a:cubicBezTo>
                      <a:pt x="2057712" y="196351"/>
                      <a:pt x="2114481" y="252866"/>
                      <a:pt x="2184400" y="252866"/>
                    </a:cubicBezTo>
                    <a:cubicBezTo>
                      <a:pt x="2254319" y="252866"/>
                      <a:pt x="2311088" y="196351"/>
                      <a:pt x="2311400" y="126433"/>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901700" y="8103167"/>
                <a:ext cx="2218823" cy="572398"/>
              </a:xfrm>
              <a:custGeom>
                <a:avLst/>
                <a:gdLst/>
                <a:ahLst/>
                <a:cxnLst/>
                <a:rect l="l" t="t" r="r" b="b"/>
                <a:pathLst>
                  <a:path w="2218823" h="572398" extrusionOk="0">
                    <a:moveTo>
                      <a:pt x="254000" y="126433"/>
                    </a:moveTo>
                    <a:cubicBezTo>
                      <a:pt x="253687" y="56515"/>
                      <a:pt x="196919" y="0"/>
                      <a:pt x="127000" y="0"/>
                    </a:cubicBezTo>
                    <a:cubicBezTo>
                      <a:pt x="57081" y="0"/>
                      <a:pt x="313" y="56515"/>
                      <a:pt x="0" y="126433"/>
                    </a:cubicBezTo>
                    <a:cubicBezTo>
                      <a:pt x="313" y="196351"/>
                      <a:pt x="57081" y="252866"/>
                      <a:pt x="127000" y="252866"/>
                    </a:cubicBezTo>
                    <a:cubicBezTo>
                      <a:pt x="196919" y="252866"/>
                      <a:pt x="253687" y="196351"/>
                      <a:pt x="254000" y="126433"/>
                    </a:cubicBezTo>
                    <a:close/>
                    <a:moveTo>
                      <a:pt x="133227" y="95299"/>
                    </a:moveTo>
                    <a:cubicBezTo>
                      <a:pt x="116071" y="91948"/>
                      <a:pt x="99433" y="103093"/>
                      <a:pt x="96005" y="120234"/>
                    </a:cubicBezTo>
                    <a:cubicBezTo>
                      <a:pt x="92577" y="137375"/>
                      <a:pt x="103648" y="154062"/>
                      <a:pt x="120773" y="157567"/>
                    </a:cubicBezTo>
                    <a:lnTo>
                      <a:pt x="2178173" y="569046"/>
                    </a:lnTo>
                    <a:cubicBezTo>
                      <a:pt x="2195329" y="572398"/>
                      <a:pt x="2211966" y="561252"/>
                      <a:pt x="2215394" y="544112"/>
                    </a:cubicBezTo>
                    <a:cubicBezTo>
                      <a:pt x="2218823" y="526971"/>
                      <a:pt x="2207751" y="510284"/>
                      <a:pt x="2190627" y="50678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2959100" y="8195115"/>
                <a:ext cx="2218823" cy="572399"/>
              </a:xfrm>
              <a:custGeom>
                <a:avLst/>
                <a:gdLst/>
                <a:ahLst/>
                <a:cxnLst/>
                <a:rect l="l" t="t" r="r" b="b"/>
                <a:pathLst>
                  <a:path w="2218823" h="572399" extrusionOk="0">
                    <a:moveTo>
                      <a:pt x="254000" y="445965"/>
                    </a:moveTo>
                    <a:cubicBezTo>
                      <a:pt x="253687" y="376047"/>
                      <a:pt x="196919" y="319532"/>
                      <a:pt x="127000" y="319532"/>
                    </a:cubicBezTo>
                    <a:cubicBezTo>
                      <a:pt x="57081" y="319532"/>
                      <a:pt x="313" y="376047"/>
                      <a:pt x="0" y="445965"/>
                    </a:cubicBezTo>
                    <a:cubicBezTo>
                      <a:pt x="313" y="515884"/>
                      <a:pt x="57081" y="572399"/>
                      <a:pt x="127000" y="572399"/>
                    </a:cubicBezTo>
                    <a:cubicBezTo>
                      <a:pt x="196919" y="572399"/>
                      <a:pt x="253687" y="515884"/>
                      <a:pt x="254000" y="445965"/>
                    </a:cubicBezTo>
                    <a:close/>
                    <a:moveTo>
                      <a:pt x="120773" y="414832"/>
                    </a:moveTo>
                    <a:cubicBezTo>
                      <a:pt x="103649" y="418336"/>
                      <a:pt x="92577" y="435023"/>
                      <a:pt x="96006" y="452164"/>
                    </a:cubicBezTo>
                    <a:cubicBezTo>
                      <a:pt x="99434" y="469304"/>
                      <a:pt x="116071" y="480450"/>
                      <a:pt x="133227" y="477098"/>
                    </a:cubicBezTo>
                    <a:lnTo>
                      <a:pt x="2190627" y="65619"/>
                    </a:lnTo>
                    <a:cubicBezTo>
                      <a:pt x="2207752" y="62114"/>
                      <a:pt x="2218823" y="45426"/>
                      <a:pt x="2215395" y="28286"/>
                    </a:cubicBezTo>
                    <a:cubicBezTo>
                      <a:pt x="2211967" y="11145"/>
                      <a:pt x="2195329" y="0"/>
                      <a:pt x="2178173" y="3351"/>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016500" y="6959008"/>
                <a:ext cx="2220497" cy="1397026"/>
              </a:xfrm>
              <a:custGeom>
                <a:avLst/>
                <a:gdLst/>
                <a:ahLst/>
                <a:cxnLst/>
                <a:rect l="l" t="t" r="r" b="b"/>
                <a:pathLst>
                  <a:path w="2220497" h="1397026" extrusionOk="0">
                    <a:moveTo>
                      <a:pt x="254000" y="1270592"/>
                    </a:moveTo>
                    <a:cubicBezTo>
                      <a:pt x="253687" y="1200674"/>
                      <a:pt x="196919" y="1144159"/>
                      <a:pt x="127000" y="1144159"/>
                    </a:cubicBezTo>
                    <a:cubicBezTo>
                      <a:pt x="57081" y="1144159"/>
                      <a:pt x="313" y="1200674"/>
                      <a:pt x="0" y="1270592"/>
                    </a:cubicBezTo>
                    <a:cubicBezTo>
                      <a:pt x="313" y="1340510"/>
                      <a:pt x="57081" y="1397025"/>
                      <a:pt x="127000" y="1397025"/>
                    </a:cubicBezTo>
                    <a:cubicBezTo>
                      <a:pt x="196919" y="1397025"/>
                      <a:pt x="253687" y="1340510"/>
                      <a:pt x="254000" y="1270592"/>
                    </a:cubicBezTo>
                    <a:close/>
                    <a:moveTo>
                      <a:pt x="110665" y="1243367"/>
                    </a:moveTo>
                    <a:cubicBezTo>
                      <a:pt x="95717" y="1252426"/>
                      <a:pt x="90903" y="1271866"/>
                      <a:pt x="99896" y="1286855"/>
                    </a:cubicBezTo>
                    <a:cubicBezTo>
                      <a:pt x="108889" y="1301843"/>
                      <a:pt x="128307" y="1306743"/>
                      <a:pt x="143335" y="1297817"/>
                    </a:cubicBezTo>
                    <a:lnTo>
                      <a:pt x="2200735" y="63377"/>
                    </a:lnTo>
                    <a:cubicBezTo>
                      <a:pt x="2215684" y="54317"/>
                      <a:pt x="2220497" y="34878"/>
                      <a:pt x="2211504" y="19889"/>
                    </a:cubicBezTo>
                    <a:cubicBezTo>
                      <a:pt x="2202511" y="4900"/>
                      <a:pt x="2183093" y="0"/>
                      <a:pt x="2168065" y="8926"/>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7073900" y="6868726"/>
                <a:ext cx="2311400" cy="252867"/>
              </a:xfrm>
              <a:custGeom>
                <a:avLst/>
                <a:gdLst/>
                <a:ahLst/>
                <a:cxnLst/>
                <a:rect l="l" t="t" r="r" b="b"/>
                <a:pathLst>
                  <a:path w="2311400" h="252867" extrusionOk="0">
                    <a:moveTo>
                      <a:pt x="254000" y="126434"/>
                    </a:moveTo>
                    <a:cubicBezTo>
                      <a:pt x="253688" y="56516"/>
                      <a:pt x="196919" y="0"/>
                      <a:pt x="127000" y="0"/>
                    </a:cubicBezTo>
                    <a:cubicBezTo>
                      <a:pt x="57081" y="0"/>
                      <a:pt x="312" y="56516"/>
                      <a:pt x="0" y="126434"/>
                    </a:cubicBezTo>
                    <a:cubicBezTo>
                      <a:pt x="312" y="196352"/>
                      <a:pt x="57081" y="252867"/>
                      <a:pt x="127000" y="252867"/>
                    </a:cubicBezTo>
                    <a:cubicBezTo>
                      <a:pt x="196919" y="252867"/>
                      <a:pt x="253688" y="196352"/>
                      <a:pt x="254000" y="126434"/>
                    </a:cubicBezTo>
                    <a:close/>
                    <a:moveTo>
                      <a:pt x="127000" y="94684"/>
                    </a:moveTo>
                    <a:cubicBezTo>
                      <a:pt x="109520" y="94762"/>
                      <a:pt x="95392" y="108954"/>
                      <a:pt x="95392" y="126434"/>
                    </a:cubicBezTo>
                    <a:cubicBezTo>
                      <a:pt x="95392" y="143913"/>
                      <a:pt x="109520" y="158106"/>
                      <a:pt x="127000" y="158184"/>
                    </a:cubicBezTo>
                    <a:lnTo>
                      <a:pt x="2184400" y="158184"/>
                    </a:lnTo>
                    <a:cubicBezTo>
                      <a:pt x="2201880" y="158106"/>
                      <a:pt x="2216008" y="143913"/>
                      <a:pt x="2216008" y="126434"/>
                    </a:cubicBezTo>
                    <a:cubicBezTo>
                      <a:pt x="2216008" y="108954"/>
                      <a:pt x="2201880" y="94762"/>
                      <a:pt x="2184400" y="94684"/>
                    </a:cubicBezTo>
                    <a:close/>
                    <a:moveTo>
                      <a:pt x="2311400" y="126434"/>
                    </a:moveTo>
                    <a:cubicBezTo>
                      <a:pt x="2311088" y="56516"/>
                      <a:pt x="2254319" y="0"/>
                      <a:pt x="2184400" y="0"/>
                    </a:cubicBezTo>
                    <a:cubicBezTo>
                      <a:pt x="2114481" y="0"/>
                      <a:pt x="2057712" y="56516"/>
                      <a:pt x="2057400" y="126434"/>
                    </a:cubicBezTo>
                    <a:cubicBezTo>
                      <a:pt x="2057712" y="196352"/>
                      <a:pt x="2114481" y="252867"/>
                      <a:pt x="2184400" y="252867"/>
                    </a:cubicBezTo>
                    <a:cubicBezTo>
                      <a:pt x="2254319" y="252867"/>
                      <a:pt x="2311088" y="196352"/>
                      <a:pt x="2311400" y="126434"/>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62" name="Google Shape;1162;p42"/>
          <p:cNvPicPr preferRelativeResize="0"/>
          <p:nvPr/>
        </p:nvPicPr>
        <p:blipFill rotWithShape="1">
          <a:blip r:embed="rId3">
            <a:alphaModFix/>
          </a:blip>
          <a:srcRect t="5019" b="5018"/>
          <a:stretch/>
        </p:blipFill>
        <p:spPr>
          <a:xfrm>
            <a:off x="0" y="5019517"/>
            <a:ext cx="8782883" cy="5267483"/>
          </a:xfrm>
          <a:prstGeom prst="rect">
            <a:avLst/>
          </a:prstGeom>
          <a:noFill/>
          <a:ln>
            <a:noFill/>
          </a:ln>
        </p:spPr>
      </p:pic>
      <p:grpSp>
        <p:nvGrpSpPr>
          <p:cNvPr id="1163" name="Google Shape;1163;p42"/>
          <p:cNvGrpSpPr/>
          <p:nvPr/>
        </p:nvGrpSpPr>
        <p:grpSpPr>
          <a:xfrm>
            <a:off x="514350" y="709899"/>
            <a:ext cx="7754183" cy="3696765"/>
            <a:chOff x="0" y="0"/>
            <a:chExt cx="10338910" cy="4929020"/>
          </a:xfrm>
        </p:grpSpPr>
        <p:sp>
          <p:nvSpPr>
            <p:cNvPr id="1164" name="Google Shape;1164;p42"/>
            <p:cNvSpPr txBox="1"/>
            <p:nvPr/>
          </p:nvSpPr>
          <p:spPr>
            <a:xfrm>
              <a:off x="0" y="0"/>
              <a:ext cx="10338910" cy="3048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analysis of the results</a:t>
              </a:r>
              <a:endParaRPr/>
            </a:p>
          </p:txBody>
        </p:sp>
        <p:sp>
          <p:nvSpPr>
            <p:cNvPr id="1165" name="Google Shape;1165;p42"/>
            <p:cNvSpPr txBox="1"/>
            <p:nvPr/>
          </p:nvSpPr>
          <p:spPr>
            <a:xfrm>
              <a:off x="0" y="3416662"/>
              <a:ext cx="7849378" cy="15123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what you want to discuss. </a:t>
              </a: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500"/>
                                        <p:tgtEl>
                                          <p:spTgt spid="1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gtEl>
                                        <p:attrNameLst>
                                          <p:attrName>style.visibility</p:attrName>
                                        </p:attrNameLst>
                                      </p:cBhvr>
                                      <p:to>
                                        <p:strVal val="visible"/>
                                      </p:to>
                                    </p:set>
                                    <p:animEffect transition="in" filter="fade">
                                      <p:cBhvr>
                                        <p:cTn id="11" dur="500"/>
                                        <p:tgtEl>
                                          <p:spTgt spid="1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169"/>
        <p:cNvGrpSpPr/>
        <p:nvPr/>
      </p:nvGrpSpPr>
      <p:grpSpPr>
        <a:xfrm>
          <a:off x="0" y="0"/>
          <a:ext cx="0" cy="0"/>
          <a:chOff x="0" y="0"/>
          <a:chExt cx="0" cy="0"/>
        </a:xfrm>
      </p:grpSpPr>
      <p:grpSp>
        <p:nvGrpSpPr>
          <p:cNvPr id="1170" name="Google Shape;1170;p43"/>
          <p:cNvGrpSpPr/>
          <p:nvPr/>
        </p:nvGrpSpPr>
        <p:grpSpPr>
          <a:xfrm>
            <a:off x="6948205" y="517632"/>
            <a:ext cx="4338766" cy="4491300"/>
            <a:chOff x="-80055" y="-335546"/>
            <a:chExt cx="812800" cy="841375"/>
          </a:xfrm>
        </p:grpSpPr>
        <p:sp>
          <p:nvSpPr>
            <p:cNvPr id="1171" name="Google Shape;1171;p43"/>
            <p:cNvSpPr/>
            <p:nvPr/>
          </p:nvSpPr>
          <p:spPr>
            <a:xfrm>
              <a:off x="0" y="0"/>
              <a:ext cx="652690" cy="169130"/>
            </a:xfrm>
            <a:custGeom>
              <a:avLst/>
              <a:gdLst/>
              <a:ahLst/>
              <a:cxnLst/>
              <a:rect l="l" t="t" r="r" b="b"/>
              <a:pathLst>
                <a:path w="652690" h="169130" extrusionOk="0">
                  <a:moveTo>
                    <a:pt x="0" y="0"/>
                  </a:moveTo>
                  <a:lnTo>
                    <a:pt x="652690" y="0"/>
                  </a:lnTo>
                  <a:lnTo>
                    <a:pt x="65269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2" name="Google Shape;1172;p43"/>
            <p:cNvSpPr txBox="1"/>
            <p:nvPr/>
          </p:nvSpPr>
          <p:spPr>
            <a:xfrm>
              <a:off x="-80055" y="-335546"/>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3" name="Google Shape;1173;p43"/>
          <p:cNvGrpSpPr/>
          <p:nvPr/>
        </p:nvGrpSpPr>
        <p:grpSpPr>
          <a:xfrm>
            <a:off x="11621189" y="3270711"/>
            <a:ext cx="4380619" cy="4534625"/>
            <a:chOff x="-158272" y="-330393"/>
            <a:chExt cx="812800" cy="841375"/>
          </a:xfrm>
        </p:grpSpPr>
        <p:sp>
          <p:nvSpPr>
            <p:cNvPr id="1174" name="Google Shape;1174;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5" name="Google Shape;1175;p43"/>
            <p:cNvSpPr txBox="1"/>
            <p:nvPr/>
          </p:nvSpPr>
          <p:spPr>
            <a:xfrm>
              <a:off x="-158272" y="-33039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6" name="Google Shape;1176;p43"/>
          <p:cNvGrpSpPr/>
          <p:nvPr/>
        </p:nvGrpSpPr>
        <p:grpSpPr>
          <a:xfrm>
            <a:off x="2163266" y="3251703"/>
            <a:ext cx="4380619" cy="4534625"/>
            <a:chOff x="-166643" y="-333995"/>
            <a:chExt cx="812800" cy="841375"/>
          </a:xfrm>
        </p:grpSpPr>
        <p:sp>
          <p:nvSpPr>
            <p:cNvPr id="1177" name="Google Shape;1177;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8" name="Google Shape;1178;p43"/>
            <p:cNvSpPr txBox="1"/>
            <p:nvPr/>
          </p:nvSpPr>
          <p:spPr>
            <a:xfrm>
              <a:off x="-166643" y="-33399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9" name="Google Shape;1179;p43"/>
          <p:cNvGrpSpPr/>
          <p:nvPr/>
        </p:nvGrpSpPr>
        <p:grpSpPr>
          <a:xfrm>
            <a:off x="14308473" y="5912269"/>
            <a:ext cx="4380619" cy="4534625"/>
            <a:chOff x="-155411" y="-328201"/>
            <a:chExt cx="812800" cy="841375"/>
          </a:xfrm>
        </p:grpSpPr>
        <p:sp>
          <p:nvSpPr>
            <p:cNvPr id="1180" name="Google Shape;1180;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1" name="Google Shape;1181;p43"/>
            <p:cNvSpPr txBox="1"/>
            <p:nvPr/>
          </p:nvSpPr>
          <p:spPr>
            <a:xfrm>
              <a:off x="-155411" y="-328201"/>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2" name="Google Shape;1182;p43"/>
          <p:cNvGrpSpPr/>
          <p:nvPr/>
        </p:nvGrpSpPr>
        <p:grpSpPr>
          <a:xfrm>
            <a:off x="4793089" y="5892150"/>
            <a:ext cx="4380619" cy="4534625"/>
            <a:chOff x="-158183" y="-331934"/>
            <a:chExt cx="812800" cy="841375"/>
          </a:xfrm>
        </p:grpSpPr>
        <p:sp>
          <p:nvSpPr>
            <p:cNvPr id="1183" name="Google Shape;1183;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4" name="Google Shape;1184;p43"/>
            <p:cNvSpPr txBox="1"/>
            <p:nvPr/>
          </p:nvSpPr>
          <p:spPr>
            <a:xfrm>
              <a:off x="-158183" y="-331934"/>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5" name="Google Shape;1185;p43"/>
          <p:cNvGrpSpPr/>
          <p:nvPr/>
        </p:nvGrpSpPr>
        <p:grpSpPr>
          <a:xfrm>
            <a:off x="9132918" y="5912269"/>
            <a:ext cx="4380619" cy="4534625"/>
            <a:chOff x="-155411" y="-328201"/>
            <a:chExt cx="812800" cy="841375"/>
          </a:xfrm>
        </p:grpSpPr>
        <p:sp>
          <p:nvSpPr>
            <p:cNvPr id="1186" name="Google Shape;1186;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7" name="Google Shape;1187;p43"/>
            <p:cNvSpPr txBox="1"/>
            <p:nvPr/>
          </p:nvSpPr>
          <p:spPr>
            <a:xfrm>
              <a:off x="-155411" y="-328201"/>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8" name="Google Shape;1188;p43"/>
          <p:cNvGrpSpPr/>
          <p:nvPr/>
        </p:nvGrpSpPr>
        <p:grpSpPr>
          <a:xfrm>
            <a:off x="-462522" y="5869573"/>
            <a:ext cx="4380619" cy="4534625"/>
            <a:chOff x="-173037" y="-336123"/>
            <a:chExt cx="812800" cy="841375"/>
          </a:xfrm>
        </p:grpSpPr>
        <p:sp>
          <p:nvSpPr>
            <p:cNvPr id="1189" name="Google Shape;1189;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90" name="Google Shape;1190;p43"/>
            <p:cNvSpPr txBox="1"/>
            <p:nvPr/>
          </p:nvSpPr>
          <p:spPr>
            <a:xfrm>
              <a:off x="-173037" y="-33612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91" name="Google Shape;1191;p43"/>
          <p:cNvGrpSpPr/>
          <p:nvPr/>
        </p:nvGrpSpPr>
        <p:grpSpPr>
          <a:xfrm>
            <a:off x="6948204" y="1560786"/>
            <a:ext cx="4338766" cy="4491317"/>
            <a:chOff x="-82527" y="-334237"/>
            <a:chExt cx="812800" cy="841375"/>
          </a:xfrm>
        </p:grpSpPr>
        <p:sp>
          <p:nvSpPr>
            <p:cNvPr id="1192" name="Google Shape;1192;p43"/>
            <p:cNvSpPr/>
            <p:nvPr/>
          </p:nvSpPr>
          <p:spPr>
            <a:xfrm>
              <a:off x="0" y="0"/>
              <a:ext cx="652690" cy="165011"/>
            </a:xfrm>
            <a:custGeom>
              <a:avLst/>
              <a:gdLst/>
              <a:ahLst/>
              <a:cxnLst/>
              <a:rect l="l" t="t" r="r" b="b"/>
              <a:pathLst>
                <a:path w="652690" h="165011" extrusionOk="0">
                  <a:moveTo>
                    <a:pt x="0" y="0"/>
                  </a:moveTo>
                  <a:lnTo>
                    <a:pt x="652690" y="0"/>
                  </a:lnTo>
                  <a:lnTo>
                    <a:pt x="65269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3" name="Google Shape;1193;p43"/>
            <p:cNvSpPr txBox="1"/>
            <p:nvPr/>
          </p:nvSpPr>
          <p:spPr>
            <a:xfrm>
              <a:off x="-82527" y="-334237"/>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194" name="Google Shape;1194;p43"/>
          <p:cNvGrpSpPr/>
          <p:nvPr/>
        </p:nvGrpSpPr>
        <p:grpSpPr>
          <a:xfrm>
            <a:off x="12474202" y="6097100"/>
            <a:ext cx="6196409" cy="5342333"/>
            <a:chOff x="0" y="0"/>
            <a:chExt cx="1149710" cy="991237"/>
          </a:xfrm>
        </p:grpSpPr>
        <p:sp>
          <p:nvSpPr>
            <p:cNvPr id="1195" name="Google Shape;1195;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6" name="Google Shape;1196;p43"/>
            <p:cNvSpPr txBox="1"/>
            <p:nvPr/>
          </p:nvSpPr>
          <p:spPr>
            <a:xfrm>
              <a:off x="336910" y="149862"/>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197" name="Google Shape;1197;p43"/>
          <p:cNvGrpSpPr/>
          <p:nvPr/>
        </p:nvGrpSpPr>
        <p:grpSpPr>
          <a:xfrm>
            <a:off x="3061395" y="6097505"/>
            <a:ext cx="6086155" cy="5392580"/>
            <a:chOff x="0" y="0"/>
            <a:chExt cx="1129253" cy="1000560"/>
          </a:xfrm>
        </p:grpSpPr>
        <p:sp>
          <p:nvSpPr>
            <p:cNvPr id="1198" name="Google Shape;1198;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9" name="Google Shape;1199;p43"/>
            <p:cNvSpPr txBox="1"/>
            <p:nvPr/>
          </p:nvSpPr>
          <p:spPr>
            <a:xfrm>
              <a:off x="316453" y="15918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0" name="Google Shape;1200;p43"/>
          <p:cNvGrpSpPr/>
          <p:nvPr/>
        </p:nvGrpSpPr>
        <p:grpSpPr>
          <a:xfrm>
            <a:off x="11662440" y="4302605"/>
            <a:ext cx="6155492" cy="5313575"/>
            <a:chOff x="-646368" y="-820890"/>
            <a:chExt cx="1142118" cy="985901"/>
          </a:xfrm>
        </p:grpSpPr>
        <p:sp>
          <p:nvSpPr>
            <p:cNvPr id="1201" name="Google Shape;1201;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2" name="Google Shape;1202;p43"/>
            <p:cNvSpPr txBox="1"/>
            <p:nvPr/>
          </p:nvSpPr>
          <p:spPr>
            <a:xfrm>
              <a:off x="-646368" y="-820890"/>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3" name="Google Shape;1203;p43"/>
          <p:cNvGrpSpPr/>
          <p:nvPr/>
        </p:nvGrpSpPr>
        <p:grpSpPr>
          <a:xfrm>
            <a:off x="5645623" y="6926541"/>
            <a:ext cx="7793772" cy="4534643"/>
            <a:chOff x="0" y="-334035"/>
            <a:chExt cx="1446092" cy="841375"/>
          </a:xfrm>
        </p:grpSpPr>
        <p:sp>
          <p:nvSpPr>
            <p:cNvPr id="1204" name="Google Shape;1204;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5" name="Google Shape;1205;p43"/>
            <p:cNvSpPr txBox="1"/>
            <p:nvPr/>
          </p:nvSpPr>
          <p:spPr>
            <a:xfrm>
              <a:off x="633292" y="-33403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6" name="Google Shape;1206;p43"/>
          <p:cNvGrpSpPr/>
          <p:nvPr/>
        </p:nvGrpSpPr>
        <p:grpSpPr>
          <a:xfrm>
            <a:off x="2183983" y="4292436"/>
            <a:ext cx="10458394" cy="5323745"/>
            <a:chOff x="-1444748" y="-822777"/>
            <a:chExt cx="1940498" cy="987788"/>
          </a:xfrm>
        </p:grpSpPr>
        <p:sp>
          <p:nvSpPr>
            <p:cNvPr id="1207" name="Google Shape;1207;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8" name="Google Shape;1208;p43"/>
            <p:cNvSpPr txBox="1"/>
            <p:nvPr/>
          </p:nvSpPr>
          <p:spPr>
            <a:xfrm>
              <a:off x="-1444748" y="-822777"/>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9" name="Google Shape;1209;p43"/>
          <p:cNvGrpSpPr/>
          <p:nvPr/>
        </p:nvGrpSpPr>
        <p:grpSpPr>
          <a:xfrm>
            <a:off x="-412868" y="6969345"/>
            <a:ext cx="4380619" cy="4534643"/>
            <a:chOff x="-163824" y="-326093"/>
            <a:chExt cx="812800" cy="841375"/>
          </a:xfrm>
        </p:grpSpPr>
        <p:sp>
          <p:nvSpPr>
            <p:cNvPr id="1210" name="Google Shape;1210;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11" name="Google Shape;1211;p43"/>
            <p:cNvSpPr txBox="1"/>
            <p:nvPr/>
          </p:nvSpPr>
          <p:spPr>
            <a:xfrm>
              <a:off x="-163824" y="-32609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cxnSp>
        <p:nvCxnSpPr>
          <p:cNvPr id="1212" name="Google Shape;1212;p43"/>
          <p:cNvCxnSpPr/>
          <p:nvPr/>
        </p:nvCxnSpPr>
        <p:spPr>
          <a:xfrm rot="10800000">
            <a:off x="4397327" y="4678650"/>
            <a:ext cx="9477959" cy="0"/>
          </a:xfrm>
          <a:prstGeom prst="straightConnector1">
            <a:avLst/>
          </a:prstGeom>
          <a:noFill/>
          <a:ln w="19050" cap="flat" cmpd="sng">
            <a:solidFill>
              <a:srgbClr val="000000"/>
            </a:solidFill>
            <a:prstDash val="solid"/>
            <a:round/>
            <a:headEnd type="none" w="sm" len="sm"/>
            <a:tailEnd type="none" w="sm" len="sm"/>
          </a:ln>
        </p:spPr>
      </p:cxnSp>
      <p:cxnSp>
        <p:nvCxnSpPr>
          <p:cNvPr id="1213" name="Google Shape;1213;p43"/>
          <p:cNvCxnSpPr/>
          <p:nvPr/>
        </p:nvCxnSpPr>
        <p:spPr>
          <a:xfrm rot="-5400000">
            <a:off x="4197867" y="4855489"/>
            <a:ext cx="372771" cy="0"/>
          </a:xfrm>
          <a:prstGeom prst="straightConnector1">
            <a:avLst/>
          </a:prstGeom>
          <a:noFill/>
          <a:ln w="19050" cap="flat" cmpd="sng">
            <a:solidFill>
              <a:srgbClr val="000000"/>
            </a:solidFill>
            <a:prstDash val="solid"/>
            <a:round/>
            <a:headEnd type="none" w="sm" len="sm"/>
            <a:tailEnd type="none" w="sm" len="sm"/>
          </a:ln>
        </p:spPr>
      </p:cxnSp>
      <p:cxnSp>
        <p:nvCxnSpPr>
          <p:cNvPr id="1214" name="Google Shape;1214;p43"/>
          <p:cNvCxnSpPr/>
          <p:nvPr/>
        </p:nvCxnSpPr>
        <p:spPr>
          <a:xfrm rot="-5400000">
            <a:off x="13698447" y="4855489"/>
            <a:ext cx="372771" cy="0"/>
          </a:xfrm>
          <a:prstGeom prst="straightConnector1">
            <a:avLst/>
          </a:prstGeom>
          <a:noFill/>
          <a:ln w="19050" cap="flat" cmpd="sng">
            <a:solidFill>
              <a:srgbClr val="000000"/>
            </a:solidFill>
            <a:prstDash val="solid"/>
            <a:round/>
            <a:headEnd type="none" w="sm" len="sm"/>
            <a:tailEnd type="none" w="sm" len="sm"/>
          </a:ln>
        </p:spPr>
      </p:cxnSp>
      <p:cxnSp>
        <p:nvCxnSpPr>
          <p:cNvPr id="1215" name="Google Shape;1215;p43"/>
          <p:cNvCxnSpPr/>
          <p:nvPr/>
        </p:nvCxnSpPr>
        <p:spPr>
          <a:xfrm rot="10800000">
            <a:off x="1805864" y="7349028"/>
            <a:ext cx="5182925" cy="0"/>
          </a:xfrm>
          <a:prstGeom prst="straightConnector1">
            <a:avLst/>
          </a:prstGeom>
          <a:noFill/>
          <a:ln w="19050" cap="flat" cmpd="sng">
            <a:solidFill>
              <a:srgbClr val="000000"/>
            </a:solidFill>
            <a:prstDash val="solid"/>
            <a:round/>
            <a:headEnd type="none" w="sm" len="sm"/>
            <a:tailEnd type="none" w="sm" len="sm"/>
          </a:ln>
        </p:spPr>
      </p:cxnSp>
      <p:cxnSp>
        <p:nvCxnSpPr>
          <p:cNvPr id="1216" name="Google Shape;1216;p43"/>
          <p:cNvCxnSpPr/>
          <p:nvPr/>
        </p:nvCxnSpPr>
        <p:spPr>
          <a:xfrm rot="10800000">
            <a:off x="11306445" y="7349028"/>
            <a:ext cx="5182925" cy="0"/>
          </a:xfrm>
          <a:prstGeom prst="straightConnector1">
            <a:avLst/>
          </a:prstGeom>
          <a:noFill/>
          <a:ln w="19050" cap="flat" cmpd="sng">
            <a:solidFill>
              <a:srgbClr val="000000"/>
            </a:solidFill>
            <a:prstDash val="solid"/>
            <a:round/>
            <a:headEnd type="none" w="sm" len="sm"/>
            <a:tailEnd type="none" w="sm" len="sm"/>
          </a:ln>
        </p:spPr>
      </p:cxnSp>
      <p:cxnSp>
        <p:nvCxnSpPr>
          <p:cNvPr id="1217" name="Google Shape;1217;p43"/>
          <p:cNvCxnSpPr/>
          <p:nvPr/>
        </p:nvCxnSpPr>
        <p:spPr>
          <a:xfrm rot="-5400000">
            <a:off x="4197059" y="7168124"/>
            <a:ext cx="381486" cy="0"/>
          </a:xfrm>
          <a:prstGeom prst="straightConnector1">
            <a:avLst/>
          </a:prstGeom>
          <a:noFill/>
          <a:ln w="19050" cap="flat" cmpd="sng">
            <a:solidFill>
              <a:srgbClr val="000000"/>
            </a:solidFill>
            <a:prstDash val="solid"/>
            <a:round/>
            <a:headEnd type="none" w="sm" len="sm"/>
            <a:tailEnd type="none" w="sm" len="sm"/>
          </a:ln>
        </p:spPr>
      </p:cxnSp>
      <p:cxnSp>
        <p:nvCxnSpPr>
          <p:cNvPr id="1218" name="Google Shape;1218;p43"/>
          <p:cNvCxnSpPr/>
          <p:nvPr/>
        </p:nvCxnSpPr>
        <p:spPr>
          <a:xfrm rot="-5400000">
            <a:off x="13628917" y="7167832"/>
            <a:ext cx="381486" cy="0"/>
          </a:xfrm>
          <a:prstGeom prst="straightConnector1">
            <a:avLst/>
          </a:prstGeom>
          <a:noFill/>
          <a:ln w="19050" cap="flat" cmpd="sng">
            <a:solidFill>
              <a:srgbClr val="000000"/>
            </a:solidFill>
            <a:prstDash val="solid"/>
            <a:round/>
            <a:headEnd type="none" w="sm" len="sm"/>
            <a:tailEnd type="none" w="sm" len="sm"/>
          </a:ln>
        </p:spPr>
      </p:cxnSp>
      <p:cxnSp>
        <p:nvCxnSpPr>
          <p:cNvPr id="1219" name="Google Shape;1219;p43"/>
          <p:cNvCxnSpPr/>
          <p:nvPr/>
        </p:nvCxnSpPr>
        <p:spPr>
          <a:xfrm rot="-5400000">
            <a:off x="1639932" y="7515211"/>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0" name="Google Shape;1220;p43"/>
          <p:cNvCxnSpPr/>
          <p:nvPr/>
        </p:nvCxnSpPr>
        <p:spPr>
          <a:xfrm rot="-5400000">
            <a:off x="11140512" y="7515211"/>
            <a:ext cx="312772"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43"/>
          <p:cNvSpPr txBox="1"/>
          <p:nvPr/>
        </p:nvSpPr>
        <p:spPr>
          <a:xfrm>
            <a:off x="1028700" y="603818"/>
            <a:ext cx="16230600" cy="114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add a chart page</a:t>
            </a:r>
            <a:endParaRPr/>
          </a:p>
        </p:txBody>
      </p:sp>
      <p:cxnSp>
        <p:nvCxnSpPr>
          <p:cNvPr id="1222" name="Google Shape;1222;p43"/>
          <p:cNvCxnSpPr/>
          <p:nvPr/>
        </p:nvCxnSpPr>
        <p:spPr>
          <a:xfrm rot="-5400000">
            <a:off x="6841950" y="7492544"/>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3" name="Google Shape;1223;p43"/>
          <p:cNvCxnSpPr/>
          <p:nvPr/>
        </p:nvCxnSpPr>
        <p:spPr>
          <a:xfrm rot="-5400000">
            <a:off x="16342509" y="7515232"/>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4" name="Google Shape;1224;p43"/>
          <p:cNvCxnSpPr/>
          <p:nvPr/>
        </p:nvCxnSpPr>
        <p:spPr>
          <a:xfrm rot="-5400000">
            <a:off x="8895960" y="4447519"/>
            <a:ext cx="462304" cy="0"/>
          </a:xfrm>
          <a:prstGeom prst="straightConnector1">
            <a:avLst/>
          </a:prstGeom>
          <a:noFill/>
          <a:ln w="19050" cap="flat" cmpd="sng">
            <a:solidFill>
              <a:srgbClr val="000000"/>
            </a:solidFill>
            <a:prstDash val="solid"/>
            <a:round/>
            <a:headEnd type="none" w="sm" len="sm"/>
            <a:tailEnd type="none" w="sm" len="sm"/>
          </a:ln>
        </p:spPr>
      </p:cxnSp>
      <p:grpSp>
        <p:nvGrpSpPr>
          <p:cNvPr id="1225" name="Google Shape;1225;p43"/>
          <p:cNvGrpSpPr/>
          <p:nvPr/>
        </p:nvGrpSpPr>
        <p:grpSpPr>
          <a:xfrm rot="10800000">
            <a:off x="-3009403" y="-3214418"/>
            <a:ext cx="6151336" cy="7570875"/>
            <a:chOff x="0" y="0"/>
            <a:chExt cx="8201782" cy="10094501"/>
          </a:xfrm>
        </p:grpSpPr>
        <p:grpSp>
          <p:nvGrpSpPr>
            <p:cNvPr id="1226" name="Google Shape;1226;p43"/>
            <p:cNvGrpSpPr/>
            <p:nvPr/>
          </p:nvGrpSpPr>
          <p:grpSpPr>
            <a:xfrm>
              <a:off x="0" y="0"/>
              <a:ext cx="8201782" cy="10094501"/>
              <a:chOff x="0" y="0"/>
              <a:chExt cx="660400" cy="812800"/>
            </a:xfrm>
          </p:grpSpPr>
          <p:sp>
            <p:nvSpPr>
              <p:cNvPr id="1227" name="Google Shape;1227;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9" name="Google Shape;1229;p43"/>
            <p:cNvGrpSpPr/>
            <p:nvPr/>
          </p:nvGrpSpPr>
          <p:grpSpPr>
            <a:xfrm>
              <a:off x="479158" y="589733"/>
              <a:ext cx="7243465" cy="8915034"/>
              <a:chOff x="0" y="0"/>
              <a:chExt cx="660400" cy="812800"/>
            </a:xfrm>
          </p:grpSpPr>
          <p:sp>
            <p:nvSpPr>
              <p:cNvPr id="1230" name="Google Shape;1230;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2" name="Google Shape;1232;p43"/>
            <p:cNvGrpSpPr/>
            <p:nvPr/>
          </p:nvGrpSpPr>
          <p:grpSpPr>
            <a:xfrm>
              <a:off x="952187" y="1171923"/>
              <a:ext cx="6297407" cy="7750655"/>
              <a:chOff x="0" y="0"/>
              <a:chExt cx="660400" cy="812800"/>
            </a:xfrm>
          </p:grpSpPr>
          <p:sp>
            <p:nvSpPr>
              <p:cNvPr id="1233" name="Google Shape;1233;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35" name="Google Shape;1235;p43"/>
          <p:cNvGrpSpPr/>
          <p:nvPr/>
        </p:nvGrpSpPr>
        <p:grpSpPr>
          <a:xfrm rot="10800000">
            <a:off x="15212332" y="-3113810"/>
            <a:ext cx="6151336" cy="7570875"/>
            <a:chOff x="0" y="0"/>
            <a:chExt cx="8201782" cy="10094501"/>
          </a:xfrm>
        </p:grpSpPr>
        <p:grpSp>
          <p:nvGrpSpPr>
            <p:cNvPr id="1236" name="Google Shape;1236;p43"/>
            <p:cNvGrpSpPr/>
            <p:nvPr/>
          </p:nvGrpSpPr>
          <p:grpSpPr>
            <a:xfrm>
              <a:off x="0" y="0"/>
              <a:ext cx="8201782" cy="10094501"/>
              <a:chOff x="0" y="0"/>
              <a:chExt cx="660400" cy="812800"/>
            </a:xfrm>
          </p:grpSpPr>
          <p:sp>
            <p:nvSpPr>
              <p:cNvPr id="1237" name="Google Shape;1237;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9" name="Google Shape;1239;p43"/>
            <p:cNvGrpSpPr/>
            <p:nvPr/>
          </p:nvGrpSpPr>
          <p:grpSpPr>
            <a:xfrm>
              <a:off x="479158" y="589733"/>
              <a:ext cx="7243465" cy="8915034"/>
              <a:chOff x="0" y="0"/>
              <a:chExt cx="660400" cy="812800"/>
            </a:xfrm>
          </p:grpSpPr>
          <p:sp>
            <p:nvSpPr>
              <p:cNvPr id="1240" name="Google Shape;1240;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2" name="Google Shape;1242;p43"/>
            <p:cNvGrpSpPr/>
            <p:nvPr/>
          </p:nvGrpSpPr>
          <p:grpSpPr>
            <a:xfrm>
              <a:off x="952187" y="1171923"/>
              <a:ext cx="6297407" cy="7750655"/>
              <a:chOff x="0" y="0"/>
              <a:chExt cx="660400" cy="812800"/>
            </a:xfrm>
          </p:grpSpPr>
          <p:sp>
            <p:nvSpPr>
              <p:cNvPr id="1243" name="Google Shape;1243;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1"/>
                                        </p:tgtEl>
                                        <p:attrNameLst>
                                          <p:attrName>style.visibility</p:attrName>
                                        </p:attrNameLst>
                                      </p:cBhvr>
                                      <p:to>
                                        <p:strVal val="visible"/>
                                      </p:to>
                                    </p:set>
                                    <p:animEffect transition="in" filter="fade">
                                      <p:cBhvr>
                                        <p:cTn id="7" dur="500"/>
                                        <p:tgtEl>
                                          <p:spTgt spid="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248"/>
        <p:cNvGrpSpPr/>
        <p:nvPr/>
      </p:nvGrpSpPr>
      <p:grpSpPr>
        <a:xfrm>
          <a:off x="0" y="0"/>
          <a:ext cx="0" cy="0"/>
          <a:chOff x="0" y="0"/>
          <a:chExt cx="0" cy="0"/>
        </a:xfrm>
      </p:grpSpPr>
      <p:cxnSp>
        <p:nvCxnSpPr>
          <p:cNvPr id="1249" name="Google Shape;1249;p44"/>
          <p:cNvCxnSpPr/>
          <p:nvPr/>
        </p:nvCxnSpPr>
        <p:spPr>
          <a:xfrm rot="-5400000">
            <a:off x="1792016" y="5146282"/>
            <a:ext cx="10257527" cy="0"/>
          </a:xfrm>
          <a:prstGeom prst="straightConnector1">
            <a:avLst/>
          </a:prstGeom>
          <a:noFill/>
          <a:ln w="9525" cap="rnd" cmpd="sng">
            <a:solidFill>
              <a:srgbClr val="000000">
                <a:alpha val="29803"/>
              </a:srgbClr>
            </a:solidFill>
            <a:prstDash val="solid"/>
            <a:round/>
            <a:headEnd type="none" w="sm" len="sm"/>
            <a:tailEnd type="none" w="sm" len="sm"/>
          </a:ln>
        </p:spPr>
      </p:cxnSp>
      <p:sp>
        <p:nvSpPr>
          <p:cNvPr id="1250" name="Google Shape;1250;p44"/>
          <p:cNvSpPr txBox="1"/>
          <p:nvPr/>
        </p:nvSpPr>
        <p:spPr>
          <a:xfrm>
            <a:off x="1028700" y="1028700"/>
            <a:ext cx="5059131" cy="228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resource </a:t>
            </a:r>
            <a:endParaRPr/>
          </a:p>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page</a:t>
            </a:r>
            <a:endParaRPr/>
          </a:p>
        </p:txBody>
      </p:sp>
      <p:sp>
        <p:nvSpPr>
          <p:cNvPr id="1251" name="Google Shape;1251;p44"/>
          <p:cNvSpPr txBox="1"/>
          <p:nvPr/>
        </p:nvSpPr>
        <p:spPr>
          <a:xfrm>
            <a:off x="1028700" y="6907530"/>
            <a:ext cx="5059131" cy="235077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a:solidFill>
                  <a:srgbClr val="0B1320"/>
                </a:solidFill>
                <a:latin typeface="Roboto"/>
                <a:ea typeface="Roboto"/>
                <a:cs typeface="Roboto"/>
                <a:sym typeface="Roboto"/>
              </a:rPr>
              <a:t>Use these design resources in your Canva Presentation. Happy designing! </a:t>
            </a:r>
            <a:endParaRPr/>
          </a:p>
          <a:p>
            <a:pPr marL="0" marR="0" lvl="0" indent="0" algn="l" rtl="0">
              <a:lnSpc>
                <a:spcPct val="130000"/>
              </a:lnSpc>
              <a:spcBef>
                <a:spcPts val="0"/>
              </a:spcBef>
              <a:spcAft>
                <a:spcPts val="0"/>
              </a:spcAft>
              <a:buNone/>
            </a:pPr>
            <a:endParaRPr sz="2400" b="0" i="0" u="none" strike="noStrike" cap="none">
              <a:solidFill>
                <a:srgbClr val="0B1320"/>
              </a:solidFill>
              <a:latin typeface="Roboto"/>
              <a:ea typeface="Roboto"/>
              <a:cs typeface="Roboto"/>
              <a:sym typeface="Roboto"/>
            </a:endParaRPr>
          </a:p>
          <a:p>
            <a:pPr marL="0" marR="0" lvl="0" indent="0" algn="l" rtl="0">
              <a:lnSpc>
                <a:spcPct val="130000"/>
              </a:lnSpc>
              <a:spcBef>
                <a:spcPts val="0"/>
              </a:spcBef>
              <a:spcAft>
                <a:spcPts val="0"/>
              </a:spcAft>
              <a:buNone/>
            </a:pPr>
            <a:r>
              <a:rPr lang="en-US" sz="2400" b="0" i="0" u="none" strike="noStrike" cap="none">
                <a:solidFill>
                  <a:srgbClr val="0B1320"/>
                </a:solidFill>
                <a:latin typeface="Roboto"/>
                <a:ea typeface="Roboto"/>
                <a:cs typeface="Roboto"/>
                <a:sym typeface="Roboto"/>
              </a:rPr>
              <a:t>Don't forget to delete this page before presenting. </a:t>
            </a:r>
            <a:endParaRPr/>
          </a:p>
        </p:txBody>
      </p:sp>
      <p:pic>
        <p:nvPicPr>
          <p:cNvPr id="1252" name="Google Shape;1252;p44"/>
          <p:cNvPicPr preferRelativeResize="0"/>
          <p:nvPr/>
        </p:nvPicPr>
        <p:blipFill rotWithShape="1">
          <a:blip r:embed="rId3">
            <a:alphaModFix/>
          </a:blip>
          <a:srcRect/>
          <a:stretch/>
        </p:blipFill>
        <p:spPr>
          <a:xfrm>
            <a:off x="7890719" y="1152207"/>
            <a:ext cx="847097" cy="728504"/>
          </a:xfrm>
          <a:prstGeom prst="rect">
            <a:avLst/>
          </a:prstGeom>
          <a:noFill/>
          <a:ln>
            <a:noFill/>
          </a:ln>
        </p:spPr>
      </p:pic>
      <p:pic>
        <p:nvPicPr>
          <p:cNvPr id="1253" name="Google Shape;1253;p44"/>
          <p:cNvPicPr preferRelativeResize="0"/>
          <p:nvPr/>
        </p:nvPicPr>
        <p:blipFill rotWithShape="1">
          <a:blip r:embed="rId4">
            <a:alphaModFix/>
          </a:blip>
          <a:srcRect/>
          <a:stretch/>
        </p:blipFill>
        <p:spPr>
          <a:xfrm>
            <a:off x="10513526" y="1100458"/>
            <a:ext cx="579376" cy="832001"/>
          </a:xfrm>
          <a:prstGeom prst="rect">
            <a:avLst/>
          </a:prstGeom>
          <a:noFill/>
          <a:ln>
            <a:noFill/>
          </a:ln>
        </p:spPr>
      </p:pic>
      <p:pic>
        <p:nvPicPr>
          <p:cNvPr id="1254" name="Google Shape;1254;p44"/>
          <p:cNvPicPr preferRelativeResize="0"/>
          <p:nvPr/>
        </p:nvPicPr>
        <p:blipFill rotWithShape="1">
          <a:blip r:embed="rId5">
            <a:alphaModFix/>
          </a:blip>
          <a:srcRect/>
          <a:stretch/>
        </p:blipFill>
        <p:spPr>
          <a:xfrm>
            <a:off x="9209671" y="1100458"/>
            <a:ext cx="832001" cy="832001"/>
          </a:xfrm>
          <a:prstGeom prst="rect">
            <a:avLst/>
          </a:prstGeom>
          <a:noFill/>
          <a:ln>
            <a:noFill/>
          </a:ln>
        </p:spPr>
      </p:pic>
      <p:pic>
        <p:nvPicPr>
          <p:cNvPr id="1255" name="Google Shape;1255;p44"/>
          <p:cNvPicPr preferRelativeResize="0"/>
          <p:nvPr/>
        </p:nvPicPr>
        <p:blipFill rotWithShape="1">
          <a:blip r:embed="rId6">
            <a:alphaModFix/>
          </a:blip>
          <a:srcRect/>
          <a:stretch/>
        </p:blipFill>
        <p:spPr>
          <a:xfrm>
            <a:off x="11564756" y="1203956"/>
            <a:ext cx="1017021" cy="625006"/>
          </a:xfrm>
          <a:prstGeom prst="rect">
            <a:avLst/>
          </a:prstGeom>
          <a:noFill/>
          <a:ln>
            <a:noFill/>
          </a:ln>
        </p:spPr>
      </p:pic>
      <p:pic>
        <p:nvPicPr>
          <p:cNvPr id="1256" name="Google Shape;1256;p44"/>
          <p:cNvPicPr preferRelativeResize="0"/>
          <p:nvPr/>
        </p:nvPicPr>
        <p:blipFill rotWithShape="1">
          <a:blip r:embed="rId7">
            <a:alphaModFix/>
          </a:blip>
          <a:srcRect/>
          <a:stretch/>
        </p:blipFill>
        <p:spPr>
          <a:xfrm>
            <a:off x="13053630" y="1144779"/>
            <a:ext cx="743360" cy="743360"/>
          </a:xfrm>
          <a:prstGeom prst="rect">
            <a:avLst/>
          </a:prstGeom>
          <a:noFill/>
          <a:ln>
            <a:noFill/>
          </a:ln>
        </p:spPr>
      </p:pic>
      <p:pic>
        <p:nvPicPr>
          <p:cNvPr id="1257" name="Google Shape;1257;p44"/>
          <p:cNvPicPr preferRelativeResize="0"/>
          <p:nvPr/>
        </p:nvPicPr>
        <p:blipFill rotWithShape="1">
          <a:blip r:embed="rId8">
            <a:alphaModFix/>
          </a:blip>
          <a:srcRect/>
          <a:stretch/>
        </p:blipFill>
        <p:spPr>
          <a:xfrm>
            <a:off x="14268845" y="1144779"/>
            <a:ext cx="822632" cy="743360"/>
          </a:xfrm>
          <a:prstGeom prst="rect">
            <a:avLst/>
          </a:prstGeom>
          <a:noFill/>
          <a:ln>
            <a:noFill/>
          </a:ln>
        </p:spPr>
      </p:pic>
      <p:pic>
        <p:nvPicPr>
          <p:cNvPr id="1258" name="Google Shape;1258;p44"/>
          <p:cNvPicPr preferRelativeResize="0"/>
          <p:nvPr/>
        </p:nvPicPr>
        <p:blipFill rotWithShape="1">
          <a:blip r:embed="rId9">
            <a:alphaModFix/>
          </a:blip>
          <a:srcRect/>
          <a:stretch/>
        </p:blipFill>
        <p:spPr>
          <a:xfrm>
            <a:off x="15563331" y="1144779"/>
            <a:ext cx="496024" cy="743360"/>
          </a:xfrm>
          <a:prstGeom prst="rect">
            <a:avLst/>
          </a:prstGeom>
          <a:noFill/>
          <a:ln>
            <a:noFill/>
          </a:ln>
        </p:spPr>
      </p:pic>
      <p:pic>
        <p:nvPicPr>
          <p:cNvPr id="1259" name="Google Shape;1259;p44"/>
          <p:cNvPicPr preferRelativeResize="0"/>
          <p:nvPr/>
        </p:nvPicPr>
        <p:blipFill rotWithShape="1">
          <a:blip r:embed="rId10">
            <a:alphaModFix/>
          </a:blip>
          <a:srcRect/>
          <a:stretch/>
        </p:blipFill>
        <p:spPr>
          <a:xfrm>
            <a:off x="16531209" y="1100458"/>
            <a:ext cx="602067" cy="832001"/>
          </a:xfrm>
          <a:prstGeom prst="rect">
            <a:avLst/>
          </a:prstGeom>
          <a:noFill/>
          <a:ln>
            <a:noFill/>
          </a:ln>
        </p:spPr>
      </p:pic>
      <p:pic>
        <p:nvPicPr>
          <p:cNvPr id="1260" name="Google Shape;1260;p44"/>
          <p:cNvPicPr preferRelativeResize="0"/>
          <p:nvPr/>
        </p:nvPicPr>
        <p:blipFill rotWithShape="1">
          <a:blip r:embed="rId11">
            <a:alphaModFix/>
          </a:blip>
          <a:srcRect/>
          <a:stretch/>
        </p:blipFill>
        <p:spPr>
          <a:xfrm>
            <a:off x="9069676" y="2942563"/>
            <a:ext cx="743360" cy="743360"/>
          </a:xfrm>
          <a:prstGeom prst="rect">
            <a:avLst/>
          </a:prstGeom>
          <a:noFill/>
          <a:ln>
            <a:noFill/>
          </a:ln>
        </p:spPr>
      </p:pic>
      <p:pic>
        <p:nvPicPr>
          <p:cNvPr id="1261" name="Google Shape;1261;p44"/>
          <p:cNvPicPr preferRelativeResize="0"/>
          <p:nvPr/>
        </p:nvPicPr>
        <p:blipFill rotWithShape="1">
          <a:blip r:embed="rId12">
            <a:alphaModFix/>
          </a:blip>
          <a:srcRect/>
          <a:stretch/>
        </p:blipFill>
        <p:spPr>
          <a:xfrm>
            <a:off x="7910038" y="2942563"/>
            <a:ext cx="743360" cy="743360"/>
          </a:xfrm>
          <a:prstGeom prst="rect">
            <a:avLst/>
          </a:prstGeom>
          <a:noFill/>
          <a:ln>
            <a:noFill/>
          </a:ln>
        </p:spPr>
      </p:pic>
      <p:pic>
        <p:nvPicPr>
          <p:cNvPr id="1262" name="Google Shape;1262;p44"/>
          <p:cNvPicPr preferRelativeResize="0"/>
          <p:nvPr/>
        </p:nvPicPr>
        <p:blipFill rotWithShape="1">
          <a:blip r:embed="rId13">
            <a:alphaModFix/>
          </a:blip>
          <a:srcRect/>
          <a:stretch/>
        </p:blipFill>
        <p:spPr>
          <a:xfrm>
            <a:off x="15004888" y="2898242"/>
            <a:ext cx="827463" cy="832001"/>
          </a:xfrm>
          <a:prstGeom prst="rect">
            <a:avLst/>
          </a:prstGeom>
          <a:noFill/>
          <a:ln>
            <a:noFill/>
          </a:ln>
        </p:spPr>
      </p:pic>
      <p:pic>
        <p:nvPicPr>
          <p:cNvPr id="1263" name="Google Shape;1263;p44"/>
          <p:cNvPicPr preferRelativeResize="0"/>
          <p:nvPr/>
        </p:nvPicPr>
        <p:blipFill rotWithShape="1">
          <a:blip r:embed="rId14">
            <a:alphaModFix/>
          </a:blip>
          <a:srcRect/>
          <a:stretch/>
        </p:blipFill>
        <p:spPr>
          <a:xfrm>
            <a:off x="12570062" y="2898242"/>
            <a:ext cx="871621" cy="832001"/>
          </a:xfrm>
          <a:prstGeom prst="rect">
            <a:avLst/>
          </a:prstGeom>
          <a:noFill/>
          <a:ln>
            <a:noFill/>
          </a:ln>
        </p:spPr>
      </p:pic>
      <p:pic>
        <p:nvPicPr>
          <p:cNvPr id="1264" name="Google Shape;1264;p44"/>
          <p:cNvPicPr preferRelativeResize="0"/>
          <p:nvPr/>
        </p:nvPicPr>
        <p:blipFill rotWithShape="1">
          <a:blip r:embed="rId15">
            <a:alphaModFix/>
          </a:blip>
          <a:srcRect/>
          <a:stretch/>
        </p:blipFill>
        <p:spPr>
          <a:xfrm>
            <a:off x="11471543" y="2898242"/>
            <a:ext cx="682241" cy="832001"/>
          </a:xfrm>
          <a:prstGeom prst="rect">
            <a:avLst/>
          </a:prstGeom>
          <a:noFill/>
          <a:ln>
            <a:noFill/>
          </a:ln>
        </p:spPr>
      </p:pic>
      <p:pic>
        <p:nvPicPr>
          <p:cNvPr id="1265" name="Google Shape;1265;p44"/>
          <p:cNvPicPr preferRelativeResize="0"/>
          <p:nvPr/>
        </p:nvPicPr>
        <p:blipFill rotWithShape="1">
          <a:blip r:embed="rId16">
            <a:alphaModFix/>
          </a:blip>
          <a:srcRect/>
          <a:stretch/>
        </p:blipFill>
        <p:spPr>
          <a:xfrm>
            <a:off x="10229315" y="2898242"/>
            <a:ext cx="825951" cy="832001"/>
          </a:xfrm>
          <a:prstGeom prst="rect">
            <a:avLst/>
          </a:prstGeom>
          <a:noFill/>
          <a:ln>
            <a:noFill/>
          </a:ln>
        </p:spPr>
      </p:pic>
      <p:pic>
        <p:nvPicPr>
          <p:cNvPr id="1266" name="Google Shape;1266;p44"/>
          <p:cNvPicPr preferRelativeResize="0"/>
          <p:nvPr/>
        </p:nvPicPr>
        <p:blipFill rotWithShape="1">
          <a:blip r:embed="rId17">
            <a:alphaModFix/>
          </a:blip>
          <a:srcRect/>
          <a:stretch/>
        </p:blipFill>
        <p:spPr>
          <a:xfrm>
            <a:off x="13857961" y="2898242"/>
            <a:ext cx="730649" cy="832001"/>
          </a:xfrm>
          <a:prstGeom prst="rect">
            <a:avLst/>
          </a:prstGeom>
          <a:noFill/>
          <a:ln>
            <a:noFill/>
          </a:ln>
        </p:spPr>
      </p:pic>
      <p:pic>
        <p:nvPicPr>
          <p:cNvPr id="1267" name="Google Shape;1267;p44"/>
          <p:cNvPicPr preferRelativeResize="0"/>
          <p:nvPr/>
        </p:nvPicPr>
        <p:blipFill rotWithShape="1">
          <a:blip r:embed="rId18">
            <a:alphaModFix/>
          </a:blip>
          <a:srcRect/>
          <a:stretch/>
        </p:blipFill>
        <p:spPr>
          <a:xfrm>
            <a:off x="16248629" y="3013798"/>
            <a:ext cx="1010671" cy="600890"/>
          </a:xfrm>
          <a:prstGeom prst="rect">
            <a:avLst/>
          </a:prstGeom>
          <a:noFill/>
          <a:ln>
            <a:noFill/>
          </a:ln>
        </p:spPr>
      </p:pic>
      <p:pic>
        <p:nvPicPr>
          <p:cNvPr id="1268" name="Google Shape;1268;p44"/>
          <p:cNvPicPr preferRelativeResize="0"/>
          <p:nvPr/>
        </p:nvPicPr>
        <p:blipFill rotWithShape="1">
          <a:blip r:embed="rId19">
            <a:alphaModFix/>
          </a:blip>
          <a:srcRect/>
          <a:stretch/>
        </p:blipFill>
        <p:spPr>
          <a:xfrm>
            <a:off x="9417536" y="4696027"/>
            <a:ext cx="832001" cy="832001"/>
          </a:xfrm>
          <a:prstGeom prst="rect">
            <a:avLst/>
          </a:prstGeom>
          <a:noFill/>
          <a:ln>
            <a:noFill/>
          </a:ln>
        </p:spPr>
      </p:pic>
      <p:pic>
        <p:nvPicPr>
          <p:cNvPr id="1269" name="Google Shape;1269;p44"/>
          <p:cNvPicPr preferRelativeResize="0"/>
          <p:nvPr/>
        </p:nvPicPr>
        <p:blipFill rotWithShape="1">
          <a:blip r:embed="rId20">
            <a:alphaModFix/>
          </a:blip>
          <a:srcRect/>
          <a:stretch/>
        </p:blipFill>
        <p:spPr>
          <a:xfrm>
            <a:off x="7910038" y="4696027"/>
            <a:ext cx="967444" cy="832001"/>
          </a:xfrm>
          <a:prstGeom prst="rect">
            <a:avLst/>
          </a:prstGeom>
          <a:noFill/>
          <a:ln>
            <a:noFill/>
          </a:ln>
        </p:spPr>
      </p:pic>
      <p:pic>
        <p:nvPicPr>
          <p:cNvPr id="1270" name="Google Shape;1270;p44"/>
          <p:cNvPicPr preferRelativeResize="0"/>
          <p:nvPr/>
        </p:nvPicPr>
        <p:blipFill rotWithShape="1">
          <a:blip r:embed="rId21">
            <a:alphaModFix/>
          </a:blip>
          <a:srcRect/>
          <a:stretch/>
        </p:blipFill>
        <p:spPr>
          <a:xfrm>
            <a:off x="10789592" y="4696027"/>
            <a:ext cx="832001" cy="832001"/>
          </a:xfrm>
          <a:prstGeom prst="rect">
            <a:avLst/>
          </a:prstGeom>
          <a:noFill/>
          <a:ln>
            <a:noFill/>
          </a:ln>
        </p:spPr>
      </p:pic>
      <p:pic>
        <p:nvPicPr>
          <p:cNvPr id="1271" name="Google Shape;1271;p44"/>
          <p:cNvPicPr preferRelativeResize="0"/>
          <p:nvPr/>
        </p:nvPicPr>
        <p:blipFill rotWithShape="1">
          <a:blip r:embed="rId22">
            <a:alphaModFix/>
          </a:blip>
          <a:srcRect/>
          <a:stretch/>
        </p:blipFill>
        <p:spPr>
          <a:xfrm>
            <a:off x="12161648" y="4696027"/>
            <a:ext cx="830489" cy="832001"/>
          </a:xfrm>
          <a:prstGeom prst="rect">
            <a:avLst/>
          </a:prstGeom>
          <a:noFill/>
          <a:ln>
            <a:noFill/>
          </a:ln>
        </p:spPr>
      </p:pic>
      <p:pic>
        <p:nvPicPr>
          <p:cNvPr id="1272" name="Google Shape;1272;p44"/>
          <p:cNvPicPr preferRelativeResize="0"/>
          <p:nvPr/>
        </p:nvPicPr>
        <p:blipFill rotWithShape="1">
          <a:blip r:embed="rId23">
            <a:alphaModFix/>
          </a:blip>
          <a:srcRect/>
          <a:stretch/>
        </p:blipFill>
        <p:spPr>
          <a:xfrm>
            <a:off x="13532191" y="4696027"/>
            <a:ext cx="904349" cy="832001"/>
          </a:xfrm>
          <a:prstGeom prst="rect">
            <a:avLst/>
          </a:prstGeom>
          <a:noFill/>
          <a:ln>
            <a:noFill/>
          </a:ln>
        </p:spPr>
      </p:pic>
      <p:pic>
        <p:nvPicPr>
          <p:cNvPr id="1273" name="Google Shape;1273;p44"/>
          <p:cNvPicPr preferRelativeResize="0"/>
          <p:nvPr/>
        </p:nvPicPr>
        <p:blipFill rotWithShape="1">
          <a:blip r:embed="rId24">
            <a:alphaModFix/>
          </a:blip>
          <a:srcRect/>
          <a:stretch/>
        </p:blipFill>
        <p:spPr>
          <a:xfrm>
            <a:off x="14976595" y="4699633"/>
            <a:ext cx="665830" cy="824789"/>
          </a:xfrm>
          <a:prstGeom prst="rect">
            <a:avLst/>
          </a:prstGeom>
          <a:noFill/>
          <a:ln>
            <a:noFill/>
          </a:ln>
        </p:spPr>
      </p:pic>
      <p:pic>
        <p:nvPicPr>
          <p:cNvPr id="1274" name="Google Shape;1274;p44"/>
          <p:cNvPicPr preferRelativeResize="0"/>
          <p:nvPr/>
        </p:nvPicPr>
        <p:blipFill rotWithShape="1">
          <a:blip r:embed="rId25">
            <a:alphaModFix/>
          </a:blip>
          <a:srcRect/>
          <a:stretch/>
        </p:blipFill>
        <p:spPr>
          <a:xfrm>
            <a:off x="16248629" y="4838890"/>
            <a:ext cx="950796" cy="546276"/>
          </a:xfrm>
          <a:prstGeom prst="rect">
            <a:avLst/>
          </a:prstGeom>
          <a:noFill/>
          <a:ln>
            <a:noFill/>
          </a:ln>
        </p:spPr>
      </p:pic>
      <p:pic>
        <p:nvPicPr>
          <p:cNvPr id="1275" name="Google Shape;1275;p44"/>
          <p:cNvPicPr preferRelativeResize="0"/>
          <p:nvPr/>
        </p:nvPicPr>
        <p:blipFill rotWithShape="1">
          <a:blip r:embed="rId26">
            <a:alphaModFix/>
          </a:blip>
          <a:srcRect/>
          <a:stretch/>
        </p:blipFill>
        <p:spPr>
          <a:xfrm>
            <a:off x="7854737" y="6499730"/>
            <a:ext cx="931977" cy="832001"/>
          </a:xfrm>
          <a:prstGeom prst="rect">
            <a:avLst/>
          </a:prstGeom>
          <a:noFill/>
          <a:ln>
            <a:noFill/>
          </a:ln>
        </p:spPr>
      </p:pic>
      <p:pic>
        <p:nvPicPr>
          <p:cNvPr id="1276" name="Google Shape;1276;p44"/>
          <p:cNvPicPr preferRelativeResize="0"/>
          <p:nvPr/>
        </p:nvPicPr>
        <p:blipFill rotWithShape="1">
          <a:blip r:embed="rId27">
            <a:alphaModFix/>
          </a:blip>
          <a:srcRect/>
          <a:stretch/>
        </p:blipFill>
        <p:spPr>
          <a:xfrm>
            <a:off x="9245092" y="6493811"/>
            <a:ext cx="601346" cy="824789"/>
          </a:xfrm>
          <a:prstGeom prst="rect">
            <a:avLst/>
          </a:prstGeom>
          <a:noFill/>
          <a:ln>
            <a:noFill/>
          </a:ln>
        </p:spPr>
      </p:pic>
      <p:pic>
        <p:nvPicPr>
          <p:cNvPr id="1277" name="Google Shape;1277;p44"/>
          <p:cNvPicPr preferRelativeResize="0"/>
          <p:nvPr/>
        </p:nvPicPr>
        <p:blipFill rotWithShape="1">
          <a:blip r:embed="rId28">
            <a:alphaModFix/>
          </a:blip>
          <a:srcRect/>
          <a:stretch/>
        </p:blipFill>
        <p:spPr>
          <a:xfrm>
            <a:off x="10304816" y="6503336"/>
            <a:ext cx="773802" cy="824789"/>
          </a:xfrm>
          <a:prstGeom prst="rect">
            <a:avLst/>
          </a:prstGeom>
          <a:noFill/>
          <a:ln>
            <a:noFill/>
          </a:ln>
        </p:spPr>
      </p:pic>
      <p:pic>
        <p:nvPicPr>
          <p:cNvPr id="1278" name="Google Shape;1278;p44"/>
          <p:cNvPicPr preferRelativeResize="0"/>
          <p:nvPr/>
        </p:nvPicPr>
        <p:blipFill rotWithShape="1">
          <a:blip r:embed="rId29">
            <a:alphaModFix/>
          </a:blip>
          <a:srcRect/>
          <a:stretch/>
        </p:blipFill>
        <p:spPr>
          <a:xfrm>
            <a:off x="11536996" y="6555972"/>
            <a:ext cx="525902" cy="719517"/>
          </a:xfrm>
          <a:prstGeom prst="rect">
            <a:avLst/>
          </a:prstGeom>
          <a:noFill/>
          <a:ln>
            <a:noFill/>
          </a:ln>
        </p:spPr>
      </p:pic>
      <p:pic>
        <p:nvPicPr>
          <p:cNvPr id="1279" name="Google Shape;1279;p44"/>
          <p:cNvPicPr preferRelativeResize="0"/>
          <p:nvPr/>
        </p:nvPicPr>
        <p:blipFill rotWithShape="1">
          <a:blip r:embed="rId30">
            <a:alphaModFix/>
          </a:blip>
          <a:srcRect/>
          <a:stretch/>
        </p:blipFill>
        <p:spPr>
          <a:xfrm>
            <a:off x="12521275" y="6632760"/>
            <a:ext cx="940385" cy="565941"/>
          </a:xfrm>
          <a:prstGeom prst="rect">
            <a:avLst/>
          </a:prstGeom>
          <a:noFill/>
          <a:ln>
            <a:noFill/>
          </a:ln>
        </p:spPr>
      </p:pic>
      <p:pic>
        <p:nvPicPr>
          <p:cNvPr id="1280" name="Google Shape;1280;p44"/>
          <p:cNvPicPr preferRelativeResize="0"/>
          <p:nvPr/>
        </p:nvPicPr>
        <p:blipFill rotWithShape="1">
          <a:blip r:embed="rId31">
            <a:alphaModFix/>
          </a:blip>
          <a:srcRect/>
          <a:stretch/>
        </p:blipFill>
        <p:spPr>
          <a:xfrm>
            <a:off x="13920038" y="6555972"/>
            <a:ext cx="911831" cy="719517"/>
          </a:xfrm>
          <a:prstGeom prst="rect">
            <a:avLst/>
          </a:prstGeom>
          <a:noFill/>
          <a:ln>
            <a:noFill/>
          </a:ln>
        </p:spPr>
      </p:pic>
      <p:pic>
        <p:nvPicPr>
          <p:cNvPr id="1281" name="Google Shape;1281;p44"/>
          <p:cNvPicPr preferRelativeResize="0"/>
          <p:nvPr/>
        </p:nvPicPr>
        <p:blipFill rotWithShape="1">
          <a:blip r:embed="rId32">
            <a:alphaModFix/>
          </a:blip>
          <a:srcRect/>
          <a:stretch/>
        </p:blipFill>
        <p:spPr>
          <a:xfrm>
            <a:off x="15290247" y="6555972"/>
            <a:ext cx="719517" cy="719517"/>
          </a:xfrm>
          <a:prstGeom prst="rect">
            <a:avLst/>
          </a:prstGeom>
          <a:noFill/>
          <a:ln>
            <a:noFill/>
          </a:ln>
        </p:spPr>
      </p:pic>
      <p:pic>
        <p:nvPicPr>
          <p:cNvPr id="1282" name="Google Shape;1282;p44"/>
          <p:cNvPicPr preferRelativeResize="0"/>
          <p:nvPr/>
        </p:nvPicPr>
        <p:blipFill rotWithShape="1">
          <a:blip r:embed="rId33">
            <a:alphaModFix/>
          </a:blip>
          <a:srcRect/>
          <a:stretch/>
        </p:blipFill>
        <p:spPr>
          <a:xfrm>
            <a:off x="16468142" y="6555972"/>
            <a:ext cx="719517" cy="719517"/>
          </a:xfrm>
          <a:prstGeom prst="rect">
            <a:avLst/>
          </a:prstGeom>
          <a:noFill/>
          <a:ln>
            <a:noFill/>
          </a:ln>
        </p:spPr>
      </p:pic>
      <p:pic>
        <p:nvPicPr>
          <p:cNvPr id="1283" name="Google Shape;1283;p44"/>
          <p:cNvPicPr preferRelativeResize="0"/>
          <p:nvPr/>
        </p:nvPicPr>
        <p:blipFill rotWithShape="1">
          <a:blip r:embed="rId34">
            <a:alphaModFix/>
          </a:blip>
          <a:srcRect/>
          <a:stretch/>
        </p:blipFill>
        <p:spPr>
          <a:xfrm>
            <a:off x="10364717" y="8370674"/>
            <a:ext cx="703404" cy="814467"/>
          </a:xfrm>
          <a:prstGeom prst="rect">
            <a:avLst/>
          </a:prstGeom>
          <a:noFill/>
          <a:ln>
            <a:noFill/>
          </a:ln>
        </p:spPr>
      </p:pic>
      <p:pic>
        <p:nvPicPr>
          <p:cNvPr id="1284" name="Google Shape;1284;p44"/>
          <p:cNvPicPr preferRelativeResize="0"/>
          <p:nvPr/>
        </p:nvPicPr>
        <p:blipFill rotWithShape="1">
          <a:blip r:embed="rId35">
            <a:alphaModFix/>
          </a:blip>
          <a:srcRect/>
          <a:stretch/>
        </p:blipFill>
        <p:spPr>
          <a:xfrm>
            <a:off x="9066589" y="8297514"/>
            <a:ext cx="744172" cy="960786"/>
          </a:xfrm>
          <a:prstGeom prst="rect">
            <a:avLst/>
          </a:prstGeom>
          <a:noFill/>
          <a:ln>
            <a:noFill/>
          </a:ln>
        </p:spPr>
      </p:pic>
      <p:pic>
        <p:nvPicPr>
          <p:cNvPr id="1285" name="Google Shape;1285;p44"/>
          <p:cNvPicPr preferRelativeResize="0"/>
          <p:nvPr/>
        </p:nvPicPr>
        <p:blipFill rotWithShape="1">
          <a:blip r:embed="rId36">
            <a:alphaModFix/>
          </a:blip>
          <a:srcRect/>
          <a:stretch/>
        </p:blipFill>
        <p:spPr>
          <a:xfrm>
            <a:off x="7995556" y="8297514"/>
            <a:ext cx="517077" cy="960786"/>
          </a:xfrm>
          <a:prstGeom prst="rect">
            <a:avLst/>
          </a:prstGeom>
          <a:noFill/>
          <a:ln>
            <a:noFill/>
          </a:ln>
        </p:spPr>
      </p:pic>
      <p:pic>
        <p:nvPicPr>
          <p:cNvPr id="1286" name="Google Shape;1286;p44"/>
          <p:cNvPicPr preferRelativeResize="0"/>
          <p:nvPr/>
        </p:nvPicPr>
        <p:blipFill rotWithShape="1">
          <a:blip r:embed="rId37">
            <a:alphaModFix/>
          </a:blip>
          <a:srcRect/>
          <a:stretch/>
        </p:blipFill>
        <p:spPr>
          <a:xfrm>
            <a:off x="11622076" y="8370674"/>
            <a:ext cx="410195" cy="814467"/>
          </a:xfrm>
          <a:prstGeom prst="rect">
            <a:avLst/>
          </a:prstGeom>
          <a:noFill/>
          <a:ln>
            <a:noFill/>
          </a:ln>
        </p:spPr>
      </p:pic>
      <p:pic>
        <p:nvPicPr>
          <p:cNvPr id="1287" name="Google Shape;1287;p44"/>
          <p:cNvPicPr preferRelativeResize="0"/>
          <p:nvPr/>
        </p:nvPicPr>
        <p:blipFill rotWithShape="1">
          <a:blip r:embed="rId38">
            <a:alphaModFix/>
          </a:blip>
          <a:srcRect/>
          <a:stretch/>
        </p:blipFill>
        <p:spPr>
          <a:xfrm>
            <a:off x="12586227" y="8477768"/>
            <a:ext cx="600279" cy="600279"/>
          </a:xfrm>
          <a:prstGeom prst="rect">
            <a:avLst/>
          </a:prstGeom>
          <a:noFill/>
          <a:ln>
            <a:noFill/>
          </a:ln>
        </p:spPr>
      </p:pic>
      <p:pic>
        <p:nvPicPr>
          <p:cNvPr id="1288" name="Google Shape;1288;p44"/>
          <p:cNvPicPr preferRelativeResize="0"/>
          <p:nvPr/>
        </p:nvPicPr>
        <p:blipFill rotWithShape="1">
          <a:blip r:embed="rId39">
            <a:alphaModFix/>
          </a:blip>
          <a:srcRect/>
          <a:stretch/>
        </p:blipFill>
        <p:spPr>
          <a:xfrm>
            <a:off x="13740462" y="8477768"/>
            <a:ext cx="733674" cy="600279"/>
          </a:xfrm>
          <a:prstGeom prst="rect">
            <a:avLst/>
          </a:prstGeom>
          <a:noFill/>
          <a:ln>
            <a:noFill/>
          </a:ln>
        </p:spPr>
      </p:pic>
      <p:pic>
        <p:nvPicPr>
          <p:cNvPr id="1289" name="Google Shape;1289;p44"/>
          <p:cNvPicPr preferRelativeResize="0"/>
          <p:nvPr/>
        </p:nvPicPr>
        <p:blipFill rotWithShape="1">
          <a:blip r:embed="rId40">
            <a:alphaModFix/>
          </a:blip>
          <a:srcRect/>
          <a:stretch/>
        </p:blipFill>
        <p:spPr>
          <a:xfrm>
            <a:off x="15028092" y="8477768"/>
            <a:ext cx="857541" cy="600279"/>
          </a:xfrm>
          <a:prstGeom prst="rect">
            <a:avLst/>
          </a:prstGeom>
          <a:noFill/>
          <a:ln>
            <a:noFill/>
          </a:ln>
        </p:spPr>
      </p:pic>
      <p:pic>
        <p:nvPicPr>
          <p:cNvPr id="1290" name="Google Shape;1290;p44"/>
          <p:cNvPicPr preferRelativeResize="0"/>
          <p:nvPr/>
        </p:nvPicPr>
        <p:blipFill rotWithShape="1">
          <a:blip r:embed="rId41">
            <a:alphaModFix/>
          </a:blip>
          <a:srcRect/>
          <a:stretch/>
        </p:blipFill>
        <p:spPr>
          <a:xfrm>
            <a:off x="16439589" y="8370674"/>
            <a:ext cx="712289" cy="8144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0"/>
                                        </p:tgtEl>
                                        <p:attrNameLst>
                                          <p:attrName>style.visibility</p:attrName>
                                        </p:attrNameLst>
                                      </p:cBhvr>
                                      <p:to>
                                        <p:strVal val="visible"/>
                                      </p:to>
                                    </p:set>
                                    <p:animEffect transition="in" filter="fade">
                                      <p:cBhvr>
                                        <p:cTn id="7" dur="500"/>
                                        <p:tgtEl>
                                          <p:spTgt spid="12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1"/>
                                        </p:tgtEl>
                                        <p:attrNameLst>
                                          <p:attrName>style.visibility</p:attrName>
                                        </p:attrNameLst>
                                      </p:cBhvr>
                                      <p:to>
                                        <p:strVal val="visible"/>
                                      </p:to>
                                    </p:set>
                                    <p:animEffect transition="in" filter="fade">
                                      <p:cBhvr>
                                        <p:cTn id="11" dur="500"/>
                                        <p:tgtEl>
                                          <p:spTgt spid="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rgbClr val="F3F6FA"/>
        </a:solidFill>
        <a:effectLst/>
      </p:bgPr>
    </p:bg>
    <p:spTree>
      <p:nvGrpSpPr>
        <p:cNvPr id="1" name="Shape 1294"/>
        <p:cNvGrpSpPr/>
        <p:nvPr/>
      </p:nvGrpSpPr>
      <p:grpSpPr>
        <a:xfrm>
          <a:off x="0" y="0"/>
          <a:ext cx="0" cy="0"/>
          <a:chOff x="0" y="0"/>
          <a:chExt cx="0" cy="0"/>
        </a:xfrm>
      </p:grpSpPr>
      <p:grpSp>
        <p:nvGrpSpPr>
          <p:cNvPr id="1295" name="Google Shape;1295;p45"/>
          <p:cNvGrpSpPr/>
          <p:nvPr/>
        </p:nvGrpSpPr>
        <p:grpSpPr>
          <a:xfrm>
            <a:off x="627004" y="665886"/>
            <a:ext cx="17228680" cy="6052350"/>
            <a:chOff x="0" y="-38100"/>
            <a:chExt cx="6839527" cy="2402692"/>
          </a:xfrm>
        </p:grpSpPr>
        <p:sp>
          <p:nvSpPr>
            <p:cNvPr id="1296" name="Google Shape;1296;p45"/>
            <p:cNvSpPr/>
            <p:nvPr/>
          </p:nvSpPr>
          <p:spPr>
            <a:xfrm>
              <a:off x="0" y="0"/>
              <a:ext cx="6839527" cy="2364592"/>
            </a:xfrm>
            <a:custGeom>
              <a:avLst/>
              <a:gdLst/>
              <a:ahLst/>
              <a:cxnLst/>
              <a:rect l="l" t="t" r="r" b="b"/>
              <a:pathLst>
                <a:path w="6839527" h="2364592" extrusionOk="0">
                  <a:moveTo>
                    <a:pt x="21569" y="0"/>
                  </a:moveTo>
                  <a:lnTo>
                    <a:pt x="6817958" y="0"/>
                  </a:lnTo>
                  <a:cubicBezTo>
                    <a:pt x="6823679" y="0"/>
                    <a:pt x="6829165" y="2272"/>
                    <a:pt x="6833210" y="6318"/>
                  </a:cubicBezTo>
                  <a:cubicBezTo>
                    <a:pt x="6837255" y="10363"/>
                    <a:pt x="6839527" y="15849"/>
                    <a:pt x="6839527" y="21569"/>
                  </a:cubicBezTo>
                  <a:lnTo>
                    <a:pt x="6839527" y="2343023"/>
                  </a:lnTo>
                  <a:cubicBezTo>
                    <a:pt x="6839527" y="2348743"/>
                    <a:pt x="6837255" y="2354230"/>
                    <a:pt x="6833210" y="2358275"/>
                  </a:cubicBezTo>
                  <a:cubicBezTo>
                    <a:pt x="6829165" y="2362320"/>
                    <a:pt x="6823679" y="2364592"/>
                    <a:pt x="6817958" y="2364592"/>
                  </a:cubicBezTo>
                  <a:lnTo>
                    <a:pt x="21569" y="2364592"/>
                  </a:lnTo>
                  <a:cubicBezTo>
                    <a:pt x="15849" y="2364592"/>
                    <a:pt x="10363" y="2362320"/>
                    <a:pt x="6318" y="2358275"/>
                  </a:cubicBezTo>
                  <a:cubicBezTo>
                    <a:pt x="2272" y="2354230"/>
                    <a:pt x="0" y="2348743"/>
                    <a:pt x="0" y="2343023"/>
                  </a:cubicBezTo>
                  <a:lnTo>
                    <a:pt x="0" y="21569"/>
                  </a:lnTo>
                  <a:cubicBezTo>
                    <a:pt x="0" y="15849"/>
                    <a:pt x="2272" y="10363"/>
                    <a:pt x="6318" y="6318"/>
                  </a:cubicBezTo>
                  <a:cubicBezTo>
                    <a:pt x="10363" y="2272"/>
                    <a:pt x="15849" y="0"/>
                    <a:pt x="21569" y="0"/>
                  </a:cubicBezTo>
                  <a:close/>
                </a:path>
              </a:pathLst>
            </a:custGeom>
            <a:solidFill>
              <a:srgbClr val="F3F6FA"/>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8" name="Google Shape;1298;p45"/>
          <p:cNvSpPr txBox="1"/>
          <p:nvPr/>
        </p:nvSpPr>
        <p:spPr>
          <a:xfrm>
            <a:off x="1851066" y="3119254"/>
            <a:ext cx="14956819"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free templates for all your presentation needs</a:t>
            </a:r>
            <a:endParaRPr/>
          </a:p>
        </p:txBody>
      </p:sp>
      <p:grpSp>
        <p:nvGrpSpPr>
          <p:cNvPr id="1299" name="Google Shape;1299;p45"/>
          <p:cNvGrpSpPr/>
          <p:nvPr/>
        </p:nvGrpSpPr>
        <p:grpSpPr>
          <a:xfrm>
            <a:off x="627004" y="7040397"/>
            <a:ext cx="4174972" cy="2883758"/>
            <a:chOff x="0" y="-38100"/>
            <a:chExt cx="2110519" cy="1457789"/>
          </a:xfrm>
        </p:grpSpPr>
        <p:sp>
          <p:nvSpPr>
            <p:cNvPr id="1300" name="Google Shape;1300;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2" name="Google Shape;1302;p45"/>
          <p:cNvSpPr txBox="1"/>
          <p:nvPr/>
        </p:nvSpPr>
        <p:spPr>
          <a:xfrm>
            <a:off x="794969"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For PowerPoint, Google Slides, and Canva</a:t>
            </a:r>
            <a:endParaRPr/>
          </a:p>
        </p:txBody>
      </p:sp>
      <p:grpSp>
        <p:nvGrpSpPr>
          <p:cNvPr id="1303" name="Google Shape;1303;p45"/>
          <p:cNvGrpSpPr/>
          <p:nvPr/>
        </p:nvGrpSpPr>
        <p:grpSpPr>
          <a:xfrm>
            <a:off x="4978240" y="7040397"/>
            <a:ext cx="4174972" cy="2883758"/>
            <a:chOff x="0" y="-38100"/>
            <a:chExt cx="2110519" cy="1457789"/>
          </a:xfrm>
        </p:grpSpPr>
        <p:sp>
          <p:nvSpPr>
            <p:cNvPr id="1304" name="Google Shape;1304;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6" name="Google Shape;1306;p45"/>
          <p:cNvGrpSpPr/>
          <p:nvPr/>
        </p:nvGrpSpPr>
        <p:grpSpPr>
          <a:xfrm>
            <a:off x="9329475" y="7040397"/>
            <a:ext cx="4174972" cy="2883758"/>
            <a:chOff x="0" y="-38100"/>
            <a:chExt cx="2110519" cy="1457789"/>
          </a:xfrm>
        </p:grpSpPr>
        <p:sp>
          <p:nvSpPr>
            <p:cNvPr id="1307" name="Google Shape;1307;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9" name="Google Shape;1309;p45"/>
          <p:cNvGrpSpPr/>
          <p:nvPr/>
        </p:nvGrpSpPr>
        <p:grpSpPr>
          <a:xfrm>
            <a:off x="13680711" y="7040397"/>
            <a:ext cx="4174972" cy="2883758"/>
            <a:chOff x="0" y="-38100"/>
            <a:chExt cx="2110519" cy="1457789"/>
          </a:xfrm>
        </p:grpSpPr>
        <p:sp>
          <p:nvSpPr>
            <p:cNvPr id="1310" name="Google Shape;1310;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2" name="Google Shape;1312;p45"/>
          <p:cNvSpPr txBox="1"/>
          <p:nvPr/>
        </p:nvSpPr>
        <p:spPr>
          <a:xfrm>
            <a:off x="5147533"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100% free for </a:t>
            </a:r>
            <a:endParaRPr/>
          </a:p>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personal or commercial use</a:t>
            </a:r>
            <a:endParaRPr/>
          </a:p>
        </p:txBody>
      </p:sp>
      <p:sp>
        <p:nvSpPr>
          <p:cNvPr id="1313" name="Google Shape;1313;p45"/>
          <p:cNvSpPr txBox="1"/>
          <p:nvPr/>
        </p:nvSpPr>
        <p:spPr>
          <a:xfrm>
            <a:off x="9496112"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Ready to use, professional, and customizable</a:t>
            </a:r>
            <a:endParaRPr/>
          </a:p>
        </p:txBody>
      </p:sp>
      <p:sp>
        <p:nvSpPr>
          <p:cNvPr id="1314" name="Google Shape;1314;p45"/>
          <p:cNvSpPr txBox="1"/>
          <p:nvPr/>
        </p:nvSpPr>
        <p:spPr>
          <a:xfrm>
            <a:off x="13848676"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Blow your audience away with attractive visuals</a:t>
            </a:r>
            <a:endParaRPr/>
          </a:p>
        </p:txBody>
      </p:sp>
      <p:pic>
        <p:nvPicPr>
          <p:cNvPr id="1315" name="Google Shape;1315;p45"/>
          <p:cNvPicPr preferRelativeResize="0"/>
          <p:nvPr/>
        </p:nvPicPr>
        <p:blipFill rotWithShape="1">
          <a:blip r:embed="rId3">
            <a:alphaModFix/>
          </a:blip>
          <a:srcRect/>
          <a:stretch/>
        </p:blipFill>
        <p:spPr>
          <a:xfrm>
            <a:off x="6684014" y="1401823"/>
            <a:ext cx="5290923" cy="1255822"/>
          </a:xfrm>
          <a:prstGeom prst="rect">
            <a:avLst/>
          </a:prstGeom>
          <a:noFill/>
          <a:ln>
            <a:noFill/>
          </a:ln>
        </p:spPr>
      </p:pic>
      <p:grpSp>
        <p:nvGrpSpPr>
          <p:cNvPr id="1316" name="Google Shape;1316;p45"/>
          <p:cNvGrpSpPr/>
          <p:nvPr/>
        </p:nvGrpSpPr>
        <p:grpSpPr>
          <a:xfrm>
            <a:off x="1203728" y="557535"/>
            <a:ext cx="406823" cy="408647"/>
            <a:chOff x="1813" y="0"/>
            <a:chExt cx="809173" cy="812800"/>
          </a:xfrm>
        </p:grpSpPr>
        <p:sp>
          <p:nvSpPr>
            <p:cNvPr id="1317" name="Google Shape;1317;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9" name="Google Shape;1319;p45"/>
          <p:cNvGrpSpPr/>
          <p:nvPr/>
        </p:nvGrpSpPr>
        <p:grpSpPr>
          <a:xfrm>
            <a:off x="1767402" y="557535"/>
            <a:ext cx="406823" cy="408647"/>
            <a:chOff x="1813" y="0"/>
            <a:chExt cx="809173" cy="812800"/>
          </a:xfrm>
        </p:grpSpPr>
        <p:sp>
          <p:nvSpPr>
            <p:cNvPr id="1320" name="Google Shape;1320;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2" name="Google Shape;1322;p45"/>
          <p:cNvGrpSpPr/>
          <p:nvPr/>
        </p:nvGrpSpPr>
        <p:grpSpPr>
          <a:xfrm>
            <a:off x="2328450" y="557535"/>
            <a:ext cx="406823" cy="408647"/>
            <a:chOff x="1813" y="0"/>
            <a:chExt cx="809173" cy="812800"/>
          </a:xfrm>
        </p:grpSpPr>
        <p:sp>
          <p:nvSpPr>
            <p:cNvPr id="1323" name="Google Shape;1323;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5" name="Google Shape;1325;p45"/>
          <p:cNvGrpSpPr/>
          <p:nvPr/>
        </p:nvGrpSpPr>
        <p:grpSpPr>
          <a:xfrm>
            <a:off x="16155261" y="6493071"/>
            <a:ext cx="406823" cy="408647"/>
            <a:chOff x="1813" y="0"/>
            <a:chExt cx="809173" cy="812800"/>
          </a:xfrm>
        </p:grpSpPr>
        <p:sp>
          <p:nvSpPr>
            <p:cNvPr id="1326" name="Google Shape;1326;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8" name="Google Shape;1328;p45"/>
          <p:cNvGrpSpPr/>
          <p:nvPr/>
        </p:nvGrpSpPr>
        <p:grpSpPr>
          <a:xfrm>
            <a:off x="16718935" y="6493071"/>
            <a:ext cx="406823" cy="408647"/>
            <a:chOff x="1813" y="0"/>
            <a:chExt cx="809173" cy="812800"/>
          </a:xfrm>
        </p:grpSpPr>
        <p:sp>
          <p:nvSpPr>
            <p:cNvPr id="1329" name="Google Shape;1329;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1" name="Google Shape;1331;p45"/>
          <p:cNvGrpSpPr/>
          <p:nvPr/>
        </p:nvGrpSpPr>
        <p:grpSpPr>
          <a:xfrm>
            <a:off x="17279983" y="6493071"/>
            <a:ext cx="406823" cy="408647"/>
            <a:chOff x="1813" y="0"/>
            <a:chExt cx="809173" cy="812800"/>
          </a:xfrm>
        </p:grpSpPr>
        <p:sp>
          <p:nvSpPr>
            <p:cNvPr id="1332" name="Google Shape;1332;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500"/>
                                        <p:tgtEl>
                                          <p:spTgt spid="12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02"/>
                                        </p:tgtEl>
                                        <p:attrNameLst>
                                          <p:attrName>style.visibility</p:attrName>
                                        </p:attrNameLst>
                                      </p:cBhvr>
                                      <p:to>
                                        <p:strVal val="visible"/>
                                      </p:to>
                                    </p:set>
                                    <p:animEffect transition="in" filter="fade">
                                      <p:cBhvr>
                                        <p:cTn id="11" dur="500"/>
                                        <p:tgtEl>
                                          <p:spTgt spid="13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9"/>
                                        </p:tgtEl>
                                        <p:attrNameLst>
                                          <p:attrName>style.visibility</p:attrName>
                                        </p:attrNameLst>
                                      </p:cBhvr>
                                      <p:to>
                                        <p:strVal val="visible"/>
                                      </p:to>
                                    </p:set>
                                    <p:animEffect transition="in" filter="fade">
                                      <p:cBhvr>
                                        <p:cTn id="15" dur="500"/>
                                        <p:tgtEl>
                                          <p:spTgt spid="129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12"/>
                                        </p:tgtEl>
                                        <p:attrNameLst>
                                          <p:attrName>style.visibility</p:attrName>
                                        </p:attrNameLst>
                                      </p:cBhvr>
                                      <p:to>
                                        <p:strVal val="visible"/>
                                      </p:to>
                                    </p:set>
                                    <p:animEffect transition="in" filter="fade">
                                      <p:cBhvr>
                                        <p:cTn id="19" dur="500"/>
                                        <p:tgtEl>
                                          <p:spTgt spid="13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03"/>
                                        </p:tgtEl>
                                        <p:attrNameLst>
                                          <p:attrName>style.visibility</p:attrName>
                                        </p:attrNameLst>
                                      </p:cBhvr>
                                      <p:to>
                                        <p:strVal val="visible"/>
                                      </p:to>
                                    </p:set>
                                    <p:animEffect transition="in" filter="fade">
                                      <p:cBhvr>
                                        <p:cTn id="23" dur="500"/>
                                        <p:tgtEl>
                                          <p:spTgt spid="130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3"/>
                                        </p:tgtEl>
                                        <p:attrNameLst>
                                          <p:attrName>style.visibility</p:attrName>
                                        </p:attrNameLst>
                                      </p:cBhvr>
                                      <p:to>
                                        <p:strVal val="visible"/>
                                      </p:to>
                                    </p:set>
                                    <p:animEffect transition="in" filter="fade">
                                      <p:cBhvr>
                                        <p:cTn id="27" dur="500"/>
                                        <p:tgtEl>
                                          <p:spTgt spid="13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06"/>
                                        </p:tgtEl>
                                        <p:attrNameLst>
                                          <p:attrName>style.visibility</p:attrName>
                                        </p:attrNameLst>
                                      </p:cBhvr>
                                      <p:to>
                                        <p:strVal val="visible"/>
                                      </p:to>
                                    </p:set>
                                    <p:animEffect transition="in" filter="fade">
                                      <p:cBhvr>
                                        <p:cTn id="31" dur="500"/>
                                        <p:tgtEl>
                                          <p:spTgt spid="13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14"/>
                                        </p:tgtEl>
                                        <p:attrNameLst>
                                          <p:attrName>style.visibility</p:attrName>
                                        </p:attrNameLst>
                                      </p:cBhvr>
                                      <p:to>
                                        <p:strVal val="visible"/>
                                      </p:to>
                                    </p:set>
                                    <p:animEffect transition="in" filter="fade">
                                      <p:cBhvr>
                                        <p:cTn id="36" dur="500"/>
                                        <p:tgtEl>
                                          <p:spTgt spid="1314"/>
                                        </p:tgtEl>
                                      </p:cBhvr>
                                    </p:animEffect>
                                  </p:childTnLst>
                                </p:cTn>
                              </p:par>
                              <p:par>
                                <p:cTn id="37" presetID="10" presetClass="entr" presetSubtype="0" fill="hold" nodeType="withEffect">
                                  <p:stCondLst>
                                    <p:cond delay="0"/>
                                  </p:stCondLst>
                                  <p:childTnLst>
                                    <p:set>
                                      <p:cBhvr>
                                        <p:cTn id="38" dur="1" fill="hold">
                                          <p:stCondLst>
                                            <p:cond delay="0"/>
                                          </p:stCondLst>
                                        </p:cTn>
                                        <p:tgtEl>
                                          <p:spTgt spid="1309"/>
                                        </p:tgtEl>
                                        <p:attrNameLst>
                                          <p:attrName>style.visibility</p:attrName>
                                        </p:attrNameLst>
                                      </p:cBhvr>
                                      <p:to>
                                        <p:strVal val="visible"/>
                                      </p:to>
                                    </p:set>
                                    <p:animEffect transition="in" filter="fade">
                                      <p:cBhvr>
                                        <p:cTn id="39" dur="500"/>
                                        <p:tgtEl>
                                          <p:spTgt spid="1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371566" y="502543"/>
            <a:ext cx="1002874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9000" b="0" i="0" u="none" strike="noStrike" cap="none" smtClean="0">
                <a:solidFill>
                  <a:srgbClr val="0B1320"/>
                </a:solidFill>
                <a:latin typeface="Arial" panose="020B0604020202020204" pitchFamily="34" charset="0"/>
                <a:ea typeface="Playfair Display Black"/>
                <a:cs typeface="Arial" panose="020B0604020202020204" pitchFamily="34" charset="0"/>
                <a:sym typeface="Playfair Display Black"/>
              </a:rPr>
              <a:t>Yêu cầu sản phẩm</a:t>
            </a:r>
            <a:endParaRPr>
              <a:latin typeface="Arial" panose="020B0604020202020204" pitchFamily="34" charset="0"/>
              <a:cs typeface="Arial" panose="020B0604020202020204" pitchFamily="34" charset="0"/>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656743" y="6021446"/>
            <a:ext cx="5141301" cy="1076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vi-VN" sz="2499" smtClean="0">
                <a:solidFill>
                  <a:srgbClr val="0B1320"/>
                </a:solidFill>
                <a:latin typeface="Roboto"/>
                <a:ea typeface="Roboto"/>
                <a:sym typeface="Roboto"/>
              </a:rPr>
              <a:t>Trong khoảng 18000mAh đến 3500mAh</a:t>
            </a:r>
            <a:endParaRPr/>
          </a:p>
        </p:txBody>
      </p:sp>
      <p:sp>
        <p:nvSpPr>
          <p:cNvPr id="160" name="Google Shape;160;p15"/>
          <p:cNvSpPr txBox="1"/>
          <p:nvPr/>
        </p:nvSpPr>
        <p:spPr>
          <a:xfrm>
            <a:off x="720538" y="4382977"/>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cs typeface="Playfair Display Black"/>
                <a:sym typeface="Playfair Display Black"/>
              </a:rPr>
              <a:t>Công suất</a:t>
            </a:r>
            <a:endParaRPr>
              <a:latin typeface="Roboto" panose="020B0604020202020204" charset="0"/>
              <a:ea typeface="Roboto" panose="020B0604020202020204" charset="0"/>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530819" y="5851326"/>
            <a:ext cx="5141301" cy="1615827"/>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vi-VN" sz="2500" smtClean="0">
                <a:latin typeface="Roboto" panose="020B0604020202020204" charset="0"/>
                <a:ea typeface="Roboto" panose="020B0604020202020204" charset="0"/>
              </a:rPr>
              <a:t>Kích thước: 6cm x 12 cm x 5 cm</a:t>
            </a:r>
          </a:p>
          <a:p>
            <a:pPr marL="539749" lvl="1" indent="-269874">
              <a:lnSpc>
                <a:spcPct val="140016"/>
              </a:lnSpc>
              <a:buClr>
                <a:srgbClr val="0B1320"/>
              </a:buClr>
              <a:buSzPts val="2499"/>
              <a:buFont typeface="Arial"/>
              <a:buChar char="•"/>
            </a:pPr>
            <a:r>
              <a:rPr lang="vi-VN" sz="2500" smtClean="0">
                <a:latin typeface="Roboto" panose="020B0604020202020204" charset="0"/>
                <a:ea typeface="Roboto" panose="020B0604020202020204" charset="0"/>
              </a:rPr>
              <a:t>Cân nặng: 600-800g</a:t>
            </a:r>
            <a:endParaRPr lang="vi-VN" sz="2500">
              <a:latin typeface="Roboto" panose="020B0604020202020204" charset="0"/>
              <a:ea typeface="Roboto" panose="020B0604020202020204" charset="0"/>
            </a:endParaRPr>
          </a:p>
          <a:p>
            <a:pPr marL="539749" lvl="1" indent="-269874">
              <a:lnSpc>
                <a:spcPct val="140016"/>
              </a:lnSpc>
              <a:buClr>
                <a:srgbClr val="0B1320"/>
              </a:buClr>
              <a:buSzPts val="2499"/>
              <a:buFont typeface="Arial"/>
              <a:buChar char="•"/>
            </a:pPr>
            <a:endParaRPr lang="vi-VN" sz="2500">
              <a:latin typeface="Roboto" panose="020B0604020202020204" charset="0"/>
              <a:ea typeface="Roboto" panose="020B0604020202020204" charset="0"/>
            </a:endParaRPr>
          </a:p>
        </p:txBody>
      </p:sp>
      <p:sp>
        <p:nvSpPr>
          <p:cNvPr id="174" name="Google Shape;174;p15"/>
          <p:cNvSpPr txBox="1"/>
          <p:nvPr/>
        </p:nvSpPr>
        <p:spPr>
          <a:xfrm>
            <a:off x="6666591" y="4382977"/>
            <a:ext cx="3582098" cy="700192"/>
          </a:xfrm>
          <a:prstGeom prst="rect">
            <a:avLst/>
          </a:prstGeom>
          <a:noFill/>
          <a:ln>
            <a:noFill/>
          </a:ln>
        </p:spPr>
        <p:txBody>
          <a:bodyPr spcFirstLastPara="1" wrap="square" lIns="0" tIns="0" rIns="0" bIns="0" anchor="t" anchorCtr="0">
            <a:spAutoFit/>
          </a:bodyPr>
          <a:lstStyle/>
          <a:p>
            <a:pPr lvl="0">
              <a:lnSpc>
                <a:spcPct val="130000"/>
              </a:lnSpc>
            </a:pPr>
            <a:r>
              <a:rPr lang="vi-VN" sz="3500" smtClean="0">
                <a:solidFill>
                  <a:srgbClr val="F3F6FA"/>
                </a:solidFill>
                <a:latin typeface="Roboto" panose="020B0604020202020204" charset="0"/>
                <a:ea typeface="Roboto" panose="020B0604020202020204" charset="0"/>
                <a:sym typeface="Playfair Display Black"/>
              </a:rPr>
              <a:t>Kích thước</a:t>
            </a:r>
            <a:endParaRPr lang="vi-VN" sz="3600">
              <a:latin typeface="Roboto" panose="020B0604020202020204" charset="0"/>
              <a:ea typeface="Roboto" panose="020B0604020202020204" charset="0"/>
            </a:endParaRPr>
          </a:p>
        </p:txBody>
      </p:sp>
      <p:sp>
        <p:nvSpPr>
          <p:cNvPr id="175" name="Google Shape;175;p15"/>
          <p:cNvSpPr txBox="1"/>
          <p:nvPr/>
        </p:nvSpPr>
        <p:spPr>
          <a:xfrm>
            <a:off x="12281540" y="6021446"/>
            <a:ext cx="5430540" cy="1923604"/>
          </a:xfrm>
          <a:prstGeom prst="rect">
            <a:avLst/>
          </a:prstGeom>
          <a:noFill/>
          <a:ln>
            <a:noFill/>
          </a:ln>
        </p:spPr>
        <p:txBody>
          <a:bodyPr spcFirstLastPara="1" wrap="square" lIns="0" tIns="0" rIns="0" bIns="0" anchor="t" anchorCtr="0">
            <a:spAutoFit/>
          </a:bodyPr>
          <a:lstStyle/>
          <a:p>
            <a:pPr marL="342900" indent="-342900">
              <a:buFont typeface="Arial" panose="020B0604020202020204" pitchFamily="34" charset="0"/>
              <a:buChar char="•"/>
            </a:pPr>
            <a:r>
              <a:rPr lang="en-US" sz="2500" smtClean="0">
                <a:latin typeface="Roboto" panose="020B0604020202020204" charset="0"/>
                <a:ea typeface="Roboto" panose="020B0604020202020204" charset="0"/>
              </a:rPr>
              <a:t> </a:t>
            </a:r>
            <a:r>
              <a:rPr lang="vi-VN" sz="2500">
                <a:latin typeface="Roboto" panose="020B0604020202020204" charset="0"/>
                <a:ea typeface="Roboto" panose="020B0604020202020204" charset="0"/>
              </a:rPr>
              <a:t>Khách hàng mua nguyên mẫu, mạch và thiết bị được cố định và bảo vệ bởi hộp nhựa, lắp đặt cố định trong quá trình sử dụng.</a:t>
            </a:r>
            <a:endParaRPr lang="en-GB" sz="2500">
              <a:latin typeface="Roboto" panose="020B0604020202020204" charset="0"/>
              <a:ea typeface="Roboto" panose="020B0604020202020204" charset="0"/>
            </a:endParaRPr>
          </a:p>
          <a:p>
            <a:pPr marL="342900" indent="-342900">
              <a:buFont typeface="Arial" panose="020B0604020202020204" pitchFamily="34" charset="0"/>
              <a:buChar char="•"/>
            </a:pPr>
            <a:endParaRPr lang="en-GB" sz="2500">
              <a:latin typeface="Roboto" panose="020B0604020202020204" charset="0"/>
              <a:ea typeface="Roboto" panose="020B0604020202020204" charset="0"/>
            </a:endParaRPr>
          </a:p>
        </p:txBody>
      </p:sp>
      <p:sp>
        <p:nvSpPr>
          <p:cNvPr id="176" name="Google Shape;176;p15"/>
          <p:cNvSpPr txBox="1"/>
          <p:nvPr/>
        </p:nvSpPr>
        <p:spPr>
          <a:xfrm>
            <a:off x="12416915" y="4382977"/>
            <a:ext cx="437962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3500" smtClean="0">
                <a:solidFill>
                  <a:srgbClr val="F3F6FA"/>
                </a:solidFill>
                <a:latin typeface="Roboto" panose="020B0604020202020204" charset="0"/>
                <a:ea typeface="Roboto" panose="020B0604020202020204" charset="0"/>
                <a:sym typeface="Playfair Display Black"/>
              </a:rPr>
              <a:t>Cài đặt</a:t>
            </a:r>
            <a:endParaRPr>
              <a:latin typeface="Roboto" panose="020B0604020202020204" charset="0"/>
              <a:ea typeface="Roboto" panose="020B0604020202020204" charset="0"/>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084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592374" y="2628900"/>
            <a:ext cx="13583366" cy="5029200"/>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1036" b="0" i="0" u="none" strike="noStrike" cap="none">
                <a:solidFill>
                  <a:srgbClr val="0B1320"/>
                </a:solidFill>
                <a:latin typeface="Playfair Display Black"/>
                <a:ea typeface="Playfair Display Black"/>
                <a:cs typeface="Playfair Display Black"/>
                <a:sym typeface="Playfair Display Black"/>
              </a:rPr>
              <a:t>minimalist </a:t>
            </a:r>
            <a:endParaRPr/>
          </a:p>
          <a:p>
            <a:pPr marL="0" marR="0" lvl="0" indent="0" algn="l" rtl="0">
              <a:lnSpc>
                <a:spcPct val="119998"/>
              </a:lnSpc>
              <a:spcBef>
                <a:spcPts val="0"/>
              </a:spcBef>
              <a:spcAft>
                <a:spcPts val="0"/>
              </a:spcAft>
              <a:buNone/>
            </a:pPr>
            <a:r>
              <a:rPr lang="en-US" sz="11036" b="0" i="0" u="none" strike="noStrike" cap="none">
                <a:solidFill>
                  <a:srgbClr val="0B1320"/>
                </a:solidFill>
                <a:latin typeface="Playfair Display Black"/>
                <a:ea typeface="Playfair Display Black"/>
                <a:cs typeface="Playfair Display Black"/>
                <a:sym typeface="Playfair Display Black"/>
              </a:rPr>
              <a:t>PhD dissertation</a:t>
            </a:r>
            <a:endParaRPr/>
          </a:p>
          <a:p>
            <a:pPr marL="0" marR="0" lvl="0" indent="0" algn="l" rtl="0">
              <a:lnSpc>
                <a:spcPct val="119998"/>
              </a:lnSpc>
              <a:spcBef>
                <a:spcPts val="0"/>
              </a:spcBef>
              <a:spcAft>
                <a:spcPts val="0"/>
              </a:spcAft>
              <a:buNone/>
            </a:pPr>
            <a:r>
              <a:rPr lang="en-US" sz="11036" b="0" i="0" u="none" strike="noStrike" cap="none">
                <a:solidFill>
                  <a:srgbClr val="0B1320"/>
                </a:solidFill>
                <a:latin typeface="Playfair Display Black"/>
                <a:ea typeface="Playfair Display Black"/>
                <a:cs typeface="Playfair Display Black"/>
                <a:sym typeface="Playfair Display Black"/>
              </a:rPr>
              <a:t>presentation</a:t>
            </a:r>
            <a:endParaRPr/>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37"/>
        <p:cNvGrpSpPr/>
        <p:nvPr/>
      </p:nvGrpSpPr>
      <p:grpSpPr>
        <a:xfrm>
          <a:off x="0" y="0"/>
          <a:ext cx="0" cy="0"/>
          <a:chOff x="0" y="0"/>
          <a:chExt cx="0" cy="0"/>
        </a:xfrm>
      </p:grpSpPr>
      <p:grpSp>
        <p:nvGrpSpPr>
          <p:cNvPr id="438" name="Google Shape;438;p23"/>
          <p:cNvGrpSpPr/>
          <p:nvPr/>
        </p:nvGrpSpPr>
        <p:grpSpPr>
          <a:xfrm>
            <a:off x="1028700" y="884039"/>
            <a:ext cx="16230600" cy="8374261"/>
            <a:chOff x="0" y="-38100"/>
            <a:chExt cx="4274726" cy="2205567"/>
          </a:xfrm>
        </p:grpSpPr>
        <p:sp>
          <p:nvSpPr>
            <p:cNvPr id="439" name="Google Shape;439;p2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1" name="Google Shape;441;p23"/>
          <p:cNvSpPr txBox="1"/>
          <p:nvPr/>
        </p:nvSpPr>
        <p:spPr>
          <a:xfrm>
            <a:off x="1340293" y="762000"/>
            <a:ext cx="281148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442" name="Google Shape;442;p23"/>
          <p:cNvSpPr txBox="1"/>
          <p:nvPr/>
        </p:nvSpPr>
        <p:spPr>
          <a:xfrm>
            <a:off x="5558184" y="7337774"/>
            <a:ext cx="11517704"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vi-VN" sz="10400" b="0" i="0" u="none" strike="noStrike" cap="none" smtClean="0">
                <a:solidFill>
                  <a:srgbClr val="F3F6FA"/>
                </a:solidFill>
                <a:latin typeface="Playfair Display Black"/>
                <a:ea typeface="Playfair Display Black"/>
                <a:cs typeface="Playfair Display Black"/>
                <a:sym typeface="Playfair Display Black"/>
              </a:rPr>
              <a:t>Mô hình hệ thống</a:t>
            </a:r>
            <a:endParaRPr/>
          </a:p>
        </p:txBody>
      </p:sp>
      <p:grpSp>
        <p:nvGrpSpPr>
          <p:cNvPr id="443" name="Google Shape;443;p23"/>
          <p:cNvGrpSpPr/>
          <p:nvPr/>
        </p:nvGrpSpPr>
        <p:grpSpPr>
          <a:xfrm>
            <a:off x="-3233490" y="5979520"/>
            <a:ext cx="6999655" cy="8614961"/>
            <a:chOff x="0" y="0"/>
            <a:chExt cx="9332874" cy="11486614"/>
          </a:xfrm>
        </p:grpSpPr>
        <p:grpSp>
          <p:nvGrpSpPr>
            <p:cNvPr id="444" name="Google Shape;444;p23"/>
            <p:cNvGrpSpPr/>
            <p:nvPr/>
          </p:nvGrpSpPr>
          <p:grpSpPr>
            <a:xfrm>
              <a:off x="0" y="0"/>
              <a:ext cx="9332874" cy="11486614"/>
              <a:chOff x="0" y="0"/>
              <a:chExt cx="660400" cy="812800"/>
            </a:xfrm>
          </p:grpSpPr>
          <p:sp>
            <p:nvSpPr>
              <p:cNvPr id="445" name="Google Shape;44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7" name="Google Shape;447;p23"/>
            <p:cNvGrpSpPr/>
            <p:nvPr/>
          </p:nvGrpSpPr>
          <p:grpSpPr>
            <a:xfrm>
              <a:off x="545238" y="671062"/>
              <a:ext cx="8242398" cy="10144490"/>
              <a:chOff x="0" y="0"/>
              <a:chExt cx="660400" cy="812800"/>
            </a:xfrm>
          </p:grpSpPr>
          <p:sp>
            <p:nvSpPr>
              <p:cNvPr id="448" name="Google Shape;44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0" name="Google Shape;450;p23"/>
            <p:cNvGrpSpPr/>
            <p:nvPr/>
          </p:nvGrpSpPr>
          <p:grpSpPr>
            <a:xfrm>
              <a:off x="1083502" y="1333541"/>
              <a:ext cx="7165870" cy="8819533"/>
              <a:chOff x="0" y="0"/>
              <a:chExt cx="660400" cy="812800"/>
            </a:xfrm>
          </p:grpSpPr>
          <p:sp>
            <p:nvSpPr>
              <p:cNvPr id="451" name="Google Shape;45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3" name="Google Shape;453;p23"/>
          <p:cNvGrpSpPr/>
          <p:nvPr/>
        </p:nvGrpSpPr>
        <p:grpSpPr>
          <a:xfrm rot="10800000">
            <a:off x="13557529" y="-3278780"/>
            <a:ext cx="6999655" cy="8614961"/>
            <a:chOff x="0" y="0"/>
            <a:chExt cx="9332874" cy="11486614"/>
          </a:xfrm>
        </p:grpSpPr>
        <p:grpSp>
          <p:nvGrpSpPr>
            <p:cNvPr id="454" name="Google Shape;454;p23"/>
            <p:cNvGrpSpPr/>
            <p:nvPr/>
          </p:nvGrpSpPr>
          <p:grpSpPr>
            <a:xfrm>
              <a:off x="0" y="0"/>
              <a:ext cx="9332874" cy="11486614"/>
              <a:chOff x="0" y="0"/>
              <a:chExt cx="660400" cy="812800"/>
            </a:xfrm>
          </p:grpSpPr>
          <p:sp>
            <p:nvSpPr>
              <p:cNvPr id="455" name="Google Shape;45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23"/>
            <p:cNvGrpSpPr/>
            <p:nvPr/>
          </p:nvGrpSpPr>
          <p:grpSpPr>
            <a:xfrm>
              <a:off x="545238" y="671062"/>
              <a:ext cx="8242398" cy="10144490"/>
              <a:chOff x="0" y="0"/>
              <a:chExt cx="660400" cy="812800"/>
            </a:xfrm>
          </p:grpSpPr>
          <p:sp>
            <p:nvSpPr>
              <p:cNvPr id="458" name="Google Shape;45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0" name="Google Shape;460;p23"/>
            <p:cNvGrpSpPr/>
            <p:nvPr/>
          </p:nvGrpSpPr>
          <p:grpSpPr>
            <a:xfrm>
              <a:off x="1083502" y="1333541"/>
              <a:ext cx="7165870" cy="8819533"/>
              <a:chOff x="0" y="0"/>
              <a:chExt cx="660400" cy="812800"/>
            </a:xfrm>
          </p:grpSpPr>
          <p:sp>
            <p:nvSpPr>
              <p:cNvPr id="461" name="Google Shape;46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463" name="Google Shape;463;p2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464" name="Google Shape;464;p23"/>
          <p:cNvGrpSpPr/>
          <p:nvPr/>
        </p:nvGrpSpPr>
        <p:grpSpPr>
          <a:xfrm>
            <a:off x="15226010" y="2079760"/>
            <a:ext cx="406823" cy="408647"/>
            <a:chOff x="1813" y="0"/>
            <a:chExt cx="809173" cy="812800"/>
          </a:xfrm>
        </p:grpSpPr>
        <p:sp>
          <p:nvSpPr>
            <p:cNvPr id="465" name="Google Shape;465;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23"/>
          <p:cNvGrpSpPr/>
          <p:nvPr/>
        </p:nvGrpSpPr>
        <p:grpSpPr>
          <a:xfrm>
            <a:off x="15789684" y="2079760"/>
            <a:ext cx="406823" cy="408647"/>
            <a:chOff x="1813" y="0"/>
            <a:chExt cx="809173" cy="812800"/>
          </a:xfrm>
        </p:grpSpPr>
        <p:sp>
          <p:nvSpPr>
            <p:cNvPr id="468" name="Google Shape;468;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23"/>
          <p:cNvGrpSpPr/>
          <p:nvPr/>
        </p:nvGrpSpPr>
        <p:grpSpPr>
          <a:xfrm>
            <a:off x="16350731" y="2079760"/>
            <a:ext cx="406823" cy="408647"/>
            <a:chOff x="1813" y="0"/>
            <a:chExt cx="809173" cy="812800"/>
          </a:xfrm>
        </p:grpSpPr>
        <p:sp>
          <p:nvSpPr>
            <p:cNvPr id="471" name="Google Shape;471;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02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5029</TotalTime>
  <Words>3165</Words>
  <Application>Microsoft Office PowerPoint</Application>
  <PresentationFormat>Custom</PresentationFormat>
  <Paragraphs>441</Paragraphs>
  <Slides>80</Slides>
  <Notes>79</Notes>
  <HiddenSlides>34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Calibri</vt:lpstr>
      <vt:lpstr>Roboto</vt:lpstr>
      <vt:lpstr>Ro boto</vt:lpstr>
      <vt:lpstr>Playfair Display Black</vt:lpstr>
      <vt:lpstr>Cambria Math</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LAPTOP</cp:lastModifiedBy>
  <cp:revision>25</cp:revision>
  <dcterms:modified xsi:type="dcterms:W3CDTF">2024-12-09T17:27:01Z</dcterms:modified>
</cp:coreProperties>
</file>